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4" roundtripDataSignature="AMtx7mjxF/cxSVCYMp6Qv7BS38CtWRdw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C000"/>
    <a:srgbClr val="828285"/>
    <a:srgbClr val="C0C2C4"/>
    <a:srgbClr val="16F255"/>
    <a:srgbClr val="FFF1CB"/>
    <a:srgbClr val="F9B800"/>
    <a:srgbClr val="FE0000"/>
    <a:srgbClr val="F5B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99937E-9CE7-491D-9E03-4A5B12BEE0A5}">
  <a:tblStyle styleId="{EC99937E-9CE7-491D-9E03-4A5B12BEE0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4D8F8C0-923E-481F-8BD4-63CDF24CCB4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0" autoAdjust="0"/>
    <p:restoredTop sz="94250" autoAdjust="0"/>
  </p:normalViewPr>
  <p:slideViewPr>
    <p:cSldViewPr snapToGrid="0">
      <p:cViewPr varScale="1">
        <p:scale>
          <a:sx n="96" d="100"/>
          <a:sy n="96" d="100"/>
        </p:scale>
        <p:origin x="2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8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61C8ED81-EEB5-423D-B81F-5E959010CD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1A124F7-3002-4467-82E6-779F3E78FE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50424-C579-42D1-9CB7-44CA0B0BCCA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7EC3572-8A2A-433E-9C5F-0B2FAF43F7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39ECC32-731D-4BC6-96DB-8863DA7B4F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1BB8C-A291-4597-807E-D32870EB0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49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5423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3EEEA8-F2AF-4732-94B8-96315854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E66F60E3-F65A-42F4-BC89-79C9C02DA7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14B4970-16B9-4F1D-A45F-007D137CD6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C985F62-40B0-4402-918B-AB5B28F0E0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8448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03D547-A084-48B2-A7CC-F4B30D51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E7BC0D1-102B-4440-8CE5-E64850D78B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52761FF-D478-4CFE-8C85-D9AF6E148F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CF7B79D-45F8-4810-83B3-F07BD7A84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7189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FE69-D3BE-4A6F-878F-273AD5E9890F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76A7-DA7B-44A2-B14A-6942EBB3B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73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203199" y="185739"/>
            <a:ext cx="7950201" cy="39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092200"/>
            <a:ext cx="10515600" cy="508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203199" y="185739"/>
            <a:ext cx="7950201" cy="39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066800"/>
            <a:ext cx="5181600" cy="511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066800"/>
            <a:ext cx="5181600" cy="511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839788" y="1028700"/>
            <a:ext cx="5157787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2"/>
          </p:nvPr>
        </p:nvSpPr>
        <p:spPr>
          <a:xfrm>
            <a:off x="839788" y="2108200"/>
            <a:ext cx="5157787" cy="40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3"/>
          </p:nvPr>
        </p:nvSpPr>
        <p:spPr>
          <a:xfrm>
            <a:off x="6172200" y="1028700"/>
            <a:ext cx="5183188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4"/>
          </p:nvPr>
        </p:nvSpPr>
        <p:spPr>
          <a:xfrm>
            <a:off x="6172200" y="2108200"/>
            <a:ext cx="5183188" cy="40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2724370" y="365126"/>
            <a:ext cx="7950201" cy="39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5" name="Google Shape;65;p33"/>
          <p:cNvSpPr txBox="1"/>
          <p:nvPr/>
        </p:nvSpPr>
        <p:spPr>
          <a:xfrm>
            <a:off x="2724370" y="365126"/>
            <a:ext cx="7950201" cy="39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Calibri"/>
              <a:buNone/>
            </a:pPr>
            <a:r>
              <a:rPr lang="pt-BR" sz="24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para editar o título mestre</a:t>
            </a:r>
            <a:endParaRPr sz="24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>
  <p:cSld name="Imagem com Legend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987425"/>
            <a:ext cx="3932237" cy="488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2724370" y="365126"/>
            <a:ext cx="7950201" cy="39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>
            <a:spLocks noGrp="1"/>
          </p:cNvSpPr>
          <p:nvPr>
            <p:ph type="title"/>
          </p:nvPr>
        </p:nvSpPr>
        <p:spPr>
          <a:xfrm>
            <a:off x="203199" y="347267"/>
            <a:ext cx="7950201" cy="39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1"/>
          </p:nvPr>
        </p:nvSpPr>
        <p:spPr>
          <a:xfrm rot="5400000">
            <a:off x="3534569" y="-1642268"/>
            <a:ext cx="512286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 rot="5400000">
            <a:off x="7458868" y="2282031"/>
            <a:ext cx="5160964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 rot="5400000">
            <a:off x="2124868" y="-270669"/>
            <a:ext cx="516096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5" name="Google Shape;85;p36"/>
          <p:cNvSpPr txBox="1"/>
          <p:nvPr/>
        </p:nvSpPr>
        <p:spPr>
          <a:xfrm>
            <a:off x="2724370" y="365126"/>
            <a:ext cx="7950201" cy="39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Calibri"/>
              <a:buNone/>
            </a:pPr>
            <a:r>
              <a:rPr lang="pt-BR" sz="24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para editar o título mestre</a:t>
            </a:r>
            <a:endParaRPr sz="24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203199" y="185739"/>
            <a:ext cx="7950201" cy="39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2CAA1DD-1C1B-4FCE-AC92-0A41C2BC1995}"/>
              </a:ext>
            </a:extLst>
          </p:cNvPr>
          <p:cNvSpPr/>
          <p:nvPr userDrawn="1"/>
        </p:nvSpPr>
        <p:spPr>
          <a:xfrm rot="5400000">
            <a:off x="5562049" y="-5574871"/>
            <a:ext cx="1067902" cy="12192001"/>
          </a:xfrm>
          <a:prstGeom prst="rect">
            <a:avLst/>
          </a:prstGeom>
          <a:gradFill flip="none" rotWithShape="1">
            <a:gsLst>
              <a:gs pos="73000">
                <a:schemeClr val="tx1">
                  <a:lumMod val="95000"/>
                  <a:lumOff val="5000"/>
                </a:schemeClr>
              </a:gs>
              <a:gs pos="8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284063E7-9CDF-4EDF-99DD-99135E1A5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14571" b="18900"/>
          <a:stretch/>
        </p:blipFill>
        <p:spPr>
          <a:xfrm>
            <a:off x="10860036" y="128928"/>
            <a:ext cx="1128765" cy="75095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72" r:id="rId10"/>
    <p:sldLayoutId id="2147483673" r:id="rId11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972B7-9115-49D1-BCC9-798F5878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8" y="209067"/>
            <a:ext cx="11847287" cy="62913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Desenho 2D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ECFCAE4-B7D9-4D6E-86F3-B4AB5E94A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28" y="1220948"/>
            <a:ext cx="8015524" cy="563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3434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11" y="1180908"/>
            <a:ext cx="7439426" cy="55356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9C78813-69BE-4AA3-876C-1C5093EA31A5}"/>
              </a:ext>
            </a:extLst>
          </p:cNvPr>
          <p:cNvSpPr txBox="1">
            <a:spLocks/>
          </p:cNvSpPr>
          <p:nvPr/>
        </p:nvSpPr>
        <p:spPr>
          <a:xfrm>
            <a:off x="203198" y="209067"/>
            <a:ext cx="11847287" cy="62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Desenho 3D</a:t>
            </a:r>
          </a:p>
        </p:txBody>
      </p:sp>
    </p:spTree>
    <p:extLst>
      <p:ext uri="{BB962C8B-B14F-4D97-AF65-F5344CB8AC3E}">
        <p14:creationId xmlns:p14="http://schemas.microsoft.com/office/powerpoint/2010/main" val="325001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759887"/>
            <a:ext cx="11707859" cy="46202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59ECC30B-61B6-486A-A39A-B0949CB2412F}"/>
              </a:ext>
            </a:extLst>
          </p:cNvPr>
          <p:cNvSpPr txBox="1">
            <a:spLocks/>
          </p:cNvSpPr>
          <p:nvPr/>
        </p:nvSpPr>
        <p:spPr>
          <a:xfrm>
            <a:off x="203198" y="209067"/>
            <a:ext cx="11847287" cy="62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Desenho 3D</a:t>
            </a:r>
          </a:p>
        </p:txBody>
      </p:sp>
    </p:spTree>
    <p:extLst>
      <p:ext uri="{BB962C8B-B14F-4D97-AF65-F5344CB8AC3E}">
        <p14:creationId xmlns:p14="http://schemas.microsoft.com/office/powerpoint/2010/main" val="223875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7723"/>
            <a:ext cx="12192000" cy="22870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AA5AFE-0662-483D-9246-0FF93DCAC916}"/>
              </a:ext>
            </a:extLst>
          </p:cNvPr>
          <p:cNvSpPr txBox="1">
            <a:spLocks/>
          </p:cNvSpPr>
          <p:nvPr/>
        </p:nvSpPr>
        <p:spPr>
          <a:xfrm>
            <a:off x="203198" y="209067"/>
            <a:ext cx="11847287" cy="62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Desenho 3D</a:t>
            </a:r>
          </a:p>
        </p:txBody>
      </p:sp>
    </p:spTree>
    <p:extLst>
      <p:ext uri="{BB962C8B-B14F-4D97-AF65-F5344CB8AC3E}">
        <p14:creationId xmlns:p14="http://schemas.microsoft.com/office/powerpoint/2010/main" val="388677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9840"/>
            <a:ext cx="12192000" cy="45638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F2BD1F56-7A20-4990-B087-E1F484730CA7}"/>
              </a:ext>
            </a:extLst>
          </p:cNvPr>
          <p:cNvSpPr txBox="1">
            <a:spLocks/>
          </p:cNvSpPr>
          <p:nvPr/>
        </p:nvSpPr>
        <p:spPr>
          <a:xfrm>
            <a:off x="203198" y="209067"/>
            <a:ext cx="11847287" cy="62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Desenho 3D</a:t>
            </a:r>
          </a:p>
        </p:txBody>
      </p:sp>
    </p:spTree>
    <p:extLst>
      <p:ext uri="{BB962C8B-B14F-4D97-AF65-F5344CB8AC3E}">
        <p14:creationId xmlns:p14="http://schemas.microsoft.com/office/powerpoint/2010/main" val="119360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58" y="2383975"/>
            <a:ext cx="5558405" cy="30458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D21DA93D-A52C-4507-A754-6FB09C984356}"/>
              </a:ext>
            </a:extLst>
          </p:cNvPr>
          <p:cNvSpPr txBox="1">
            <a:spLocks/>
          </p:cNvSpPr>
          <p:nvPr/>
        </p:nvSpPr>
        <p:spPr>
          <a:xfrm>
            <a:off x="203198" y="209067"/>
            <a:ext cx="11847287" cy="62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Desenho 3D</a:t>
            </a:r>
          </a:p>
        </p:txBody>
      </p:sp>
    </p:spTree>
    <p:extLst>
      <p:ext uri="{BB962C8B-B14F-4D97-AF65-F5344CB8AC3E}">
        <p14:creationId xmlns:p14="http://schemas.microsoft.com/office/powerpoint/2010/main" val="354333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" y="1703825"/>
            <a:ext cx="11155332" cy="45250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39EB7A88-001C-45CC-B8BF-CE06E32F9AF2}"/>
              </a:ext>
            </a:extLst>
          </p:cNvPr>
          <p:cNvSpPr txBox="1">
            <a:spLocks/>
          </p:cNvSpPr>
          <p:nvPr/>
        </p:nvSpPr>
        <p:spPr>
          <a:xfrm>
            <a:off x="203198" y="209067"/>
            <a:ext cx="11847287" cy="62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Desenho 3D</a:t>
            </a:r>
          </a:p>
        </p:txBody>
      </p:sp>
    </p:spTree>
    <p:extLst>
      <p:ext uri="{BB962C8B-B14F-4D97-AF65-F5344CB8AC3E}">
        <p14:creationId xmlns:p14="http://schemas.microsoft.com/office/powerpoint/2010/main" val="313878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6566"/>
            <a:ext cx="12192000" cy="24648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CB119B07-34C8-43AD-8A54-768D143D6847}"/>
              </a:ext>
            </a:extLst>
          </p:cNvPr>
          <p:cNvSpPr txBox="1">
            <a:spLocks/>
          </p:cNvSpPr>
          <p:nvPr/>
        </p:nvSpPr>
        <p:spPr>
          <a:xfrm>
            <a:off x="203198" y="209067"/>
            <a:ext cx="11847287" cy="62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Desenho 3D</a:t>
            </a:r>
          </a:p>
        </p:txBody>
      </p:sp>
    </p:spTree>
    <p:extLst>
      <p:ext uri="{BB962C8B-B14F-4D97-AF65-F5344CB8AC3E}">
        <p14:creationId xmlns:p14="http://schemas.microsoft.com/office/powerpoint/2010/main" val="17120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73" y="1389654"/>
            <a:ext cx="7906853" cy="511563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146201A8-A194-4704-880A-92844D7F31C7}"/>
              </a:ext>
            </a:extLst>
          </p:cNvPr>
          <p:cNvSpPr txBox="1">
            <a:spLocks/>
          </p:cNvSpPr>
          <p:nvPr/>
        </p:nvSpPr>
        <p:spPr>
          <a:xfrm>
            <a:off x="203198" y="209067"/>
            <a:ext cx="11847287" cy="62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1800"/>
              <a:buFont typeface="Calibri"/>
              <a:buNone/>
              <a:def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dirty="0"/>
              <a:t>Desenho 3D</a:t>
            </a:r>
          </a:p>
        </p:txBody>
      </p:sp>
    </p:spTree>
    <p:extLst>
      <p:ext uri="{BB962C8B-B14F-4D97-AF65-F5344CB8AC3E}">
        <p14:creationId xmlns:p14="http://schemas.microsoft.com/office/powerpoint/2010/main" val="360110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99FF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10722</TotalTime>
  <Words>18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Calibri</vt:lpstr>
      <vt:lpstr>Arial</vt:lpstr>
      <vt:lpstr>Tema do Office</vt:lpstr>
      <vt:lpstr>Desenho 2D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Queiroz da Silva, Giovana</dc:creator>
  <cp:lastModifiedBy>Marco Barreto Barreto</cp:lastModifiedBy>
  <cp:revision>466</cp:revision>
  <dcterms:modified xsi:type="dcterms:W3CDTF">2020-06-15T19:58:26Z</dcterms:modified>
</cp:coreProperties>
</file>