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03"/>
    <p:restoredTop sz="94646"/>
  </p:normalViewPr>
  <p:slideViewPr>
    <p:cSldViewPr snapToGrid="0">
      <p:cViewPr>
        <p:scale>
          <a:sx n="10" d="100"/>
          <a:sy n="10" d="100"/>
        </p:scale>
        <p:origin x="2160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4BDDB-8517-E84D-9F69-A584C6561B8B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F8272-3950-4D4B-8150-340E9910A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76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F8272-3950-4D4B-8150-340E9910AB5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7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45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53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64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9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82000"/>
                  </a:schemeClr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82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99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2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72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11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47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18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49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53928-0C1F-9B40-8022-0ACB78FF204A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31F31-5D8D-7443-A7BE-62681EC313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96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83C7748-E249-954F-881D-7F2B26F3CE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5389" y="0"/>
            <a:ext cx="28629647" cy="536490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7D9DB8E-F487-AE49-F7C3-471AD9F247FD}"/>
              </a:ext>
            </a:extLst>
          </p:cNvPr>
          <p:cNvSpPr txBox="1"/>
          <p:nvPr/>
        </p:nvSpPr>
        <p:spPr>
          <a:xfrm>
            <a:off x="1021096" y="13461877"/>
            <a:ext cx="26758232" cy="2669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  <a:buNone/>
            </a:pP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Lorem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ipsum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consectetur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adipiscing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elit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urna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ex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ultrices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scelerisque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dapibus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arcu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Quisque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orci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leo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vehicula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ex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in,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turpis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Vestibulum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non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metus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efficitur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euismod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mauris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Maecenas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vel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ante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purus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Suspendisse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lobortis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risus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Donec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viverra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tincidunt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auctor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Phasellus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egestas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accumsan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ante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ultricies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feugiat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Nullam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pellentesque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sapien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pretium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faucibus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nisi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sollicitudin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mi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varius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eu.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Fusce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vehicula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sollicitudin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urna.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fringilla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orci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interdum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Fusce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tempor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lectus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eget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odio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venenatis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semper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Curabitur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molestie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dictum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dictum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</a:t>
            </a:r>
          </a:p>
          <a:p>
            <a:pPr algn="just">
              <a:spcAft>
                <a:spcPts val="1125"/>
              </a:spcAft>
              <a:buNone/>
            </a:pPr>
            <a:endParaRPr lang="pt-BR" sz="5400" dirty="0">
              <a:solidFill>
                <a:srgbClr val="000000"/>
              </a:solidFill>
              <a:latin typeface="Montserrat" pitchFamily="2" charset="77"/>
            </a:endParaRPr>
          </a:p>
          <a:p>
            <a:pPr algn="just">
              <a:spcAft>
                <a:spcPts val="1125"/>
              </a:spcAft>
            </a:pP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Lorem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ipsum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consectetur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adipiscing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elit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urna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ex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ultrices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scelerisque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dapibus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arcu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Quisque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orci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leo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vehicula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ex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in,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turpis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Vestibulum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non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metus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efficitur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euismod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mauris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Maecenas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vel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ante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purus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Suspendisse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lobortis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risus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Donec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viverra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tincidunt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auctor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Phasellus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egestas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accumsan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ante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ultricies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feugiat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Nullam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pellentesque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sapien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pretium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faucibus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nisi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sollicitudin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mi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varius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eu.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Fusce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vehicula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sollicitudin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urna.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fringilla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orci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interdum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Fusce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tempor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lectus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eget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odio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venenatis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semper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Curabitur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molestie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dictum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dictum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</a:t>
            </a:r>
          </a:p>
          <a:p>
            <a:pPr algn="just">
              <a:spcAft>
                <a:spcPts val="1125"/>
              </a:spcAft>
              <a:buNone/>
            </a:pPr>
            <a:endParaRPr lang="pt-BR" sz="5400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pPr algn="just">
              <a:spcAft>
                <a:spcPts val="1125"/>
              </a:spcAft>
              <a:buNone/>
            </a:pPr>
            <a:endParaRPr lang="pt-BR" sz="5400" dirty="0">
              <a:solidFill>
                <a:srgbClr val="000000"/>
              </a:solidFill>
              <a:latin typeface="Montserrat" pitchFamily="2" charset="77"/>
            </a:endParaRPr>
          </a:p>
          <a:p>
            <a:pPr algn="just">
              <a:spcAft>
                <a:spcPts val="1125"/>
              </a:spcAft>
            </a:pP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Lorem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ipsum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consectetur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adipiscing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elit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urna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ex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ultrices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scelerisque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dapibus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arcu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Quisque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orci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leo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vehicula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ex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in,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turpis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Vestibulum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non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metus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efficitur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euismod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id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mauris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Maecenas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vel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ante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purus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Suspendisse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sit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amet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lobortis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risus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Donec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viverra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tincidunt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auctor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Phasellus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egestas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dolor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accumsan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ante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ultricies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feugiat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Nullam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pellentesque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sapien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pretium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faucibus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nisi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sollicitudin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mi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varius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eu.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Fusce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vehicula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sollicitudin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urna.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Vivamus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fringilla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consequat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orci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at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interdum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Fusce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tempor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lectus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eget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odio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venenatis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semper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Curabitur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molestie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dictum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pt-BR" sz="5400" b="0" i="0" dirty="0" err="1">
                <a:solidFill>
                  <a:srgbClr val="000000"/>
                </a:solidFill>
                <a:effectLst/>
                <a:latin typeface="Montserrat" pitchFamily="2" charset="77"/>
              </a:rPr>
              <a:t>dictum</a:t>
            </a:r>
            <a:r>
              <a:rPr lang="pt-BR" sz="5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.</a:t>
            </a:r>
          </a:p>
          <a:p>
            <a:pPr algn="just">
              <a:spcAft>
                <a:spcPts val="1125"/>
              </a:spcAft>
              <a:buNone/>
            </a:pPr>
            <a:endParaRPr lang="pt-BR" sz="5400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BAA57B6-3FBA-99E3-DBD6-6232533F5A3C}"/>
              </a:ext>
            </a:extLst>
          </p:cNvPr>
          <p:cNvSpPr txBox="1"/>
          <p:nvPr/>
        </p:nvSpPr>
        <p:spPr>
          <a:xfrm>
            <a:off x="2194219" y="5410570"/>
            <a:ext cx="2370406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800" b="1" dirty="0" err="1"/>
              <a:t>Title</a:t>
            </a:r>
            <a:r>
              <a:rPr lang="pt-BR" sz="7800" b="1" dirty="0"/>
              <a:t> </a:t>
            </a:r>
            <a:r>
              <a:rPr lang="pt-BR" sz="7800" b="1" dirty="0" err="1"/>
              <a:t>of</a:t>
            </a:r>
            <a:r>
              <a:rPr lang="pt-BR" sz="7800" b="1" dirty="0"/>
              <a:t> the </a:t>
            </a:r>
            <a:r>
              <a:rPr lang="pt-BR" sz="7800" b="1" dirty="0" err="1"/>
              <a:t>Work</a:t>
            </a:r>
            <a:endParaRPr lang="pt-BR" sz="7800" b="1" dirty="0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C485CEA9-BE8F-4C17-3574-7024124B3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99" y="6703232"/>
            <a:ext cx="15328900" cy="15716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sz="3927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pt-BR" sz="3927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392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92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927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3927" dirty="0">
                <a:latin typeface="Arial" panose="020B0604020202020204" pitchFamily="34" charset="0"/>
                <a:cs typeface="Arial" panose="020B0604020202020204" pitchFamily="34" charset="0"/>
              </a:rPr>
              <a:t> Author</a:t>
            </a:r>
            <a:r>
              <a:rPr lang="pt-BR" sz="3927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392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927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pt-BR" sz="3927" dirty="0">
                <a:latin typeface="Arial" panose="020B0604020202020204" pitchFamily="34" charset="0"/>
                <a:cs typeface="Arial" panose="020B0604020202020204" pitchFamily="34" charset="0"/>
              </a:rPr>
              <a:t> Author</a:t>
            </a:r>
            <a:r>
              <a:rPr lang="pt-BR" sz="392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9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pt-BR" sz="3054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054" dirty="0">
                <a:latin typeface="Arial" panose="020B0604020202020204" pitchFamily="34" charset="0"/>
                <a:cs typeface="Arial" panose="020B0604020202020204" pitchFamily="34" charset="0"/>
              </a:rPr>
              <a:t> Departament, </a:t>
            </a:r>
            <a:r>
              <a:rPr lang="pt-BR" sz="3054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endParaRPr lang="pt-BR" sz="305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3054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3054" dirty="0">
                <a:latin typeface="Arial" panose="020B0604020202020204" pitchFamily="34" charset="0"/>
                <a:cs typeface="Arial" panose="020B0604020202020204" pitchFamily="34" charset="0"/>
              </a:rPr>
              <a:t> Departament, </a:t>
            </a:r>
            <a:r>
              <a:rPr lang="pt-BR" sz="3054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endParaRPr lang="pt-BR" sz="305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DFD6E43-0C92-4BA5-54C7-8185E453D08A}"/>
              </a:ext>
            </a:extLst>
          </p:cNvPr>
          <p:cNvSpPr txBox="1"/>
          <p:nvPr/>
        </p:nvSpPr>
        <p:spPr>
          <a:xfrm>
            <a:off x="1021096" y="8369155"/>
            <a:ext cx="26758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pt-BR" sz="3000" b="1" i="0" dirty="0">
                <a:solidFill>
                  <a:srgbClr val="000000"/>
                </a:solidFill>
                <a:effectLst/>
                <a:latin typeface="Open Sans" panose="020B0706030804020204" pitchFamily="34" charset="0"/>
              </a:rPr>
              <a:t>Abstract: 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Open Sans" panose="020B0706030804020204" pitchFamily="34" charset="0"/>
              </a:rPr>
              <a:t>It is shown how the position of a single interface trap along the channel can affect the low-frequency noise of Junctionless Nanowire Transistors. The trap centers closer to the source side of the devices are more likely to </a:t>
            </a:r>
            <a:r>
              <a:rPr lang="en-US" sz="3000" b="0" i="0" dirty="0" err="1">
                <a:solidFill>
                  <a:srgbClr val="000000"/>
                </a:solidFill>
                <a:effectLst/>
                <a:latin typeface="Open Sans" panose="020B0706030804020204" pitchFamily="34" charset="0"/>
              </a:rPr>
              <a:t>dhegrade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Open Sans" panose="020B0706030804020204" pitchFamily="34" charset="0"/>
              </a:rPr>
              <a:t> the noise characteristics than those located closer to the drain. The lower surface potential in this region enables traps to be occupied for a longer time interval.</a:t>
            </a:r>
          </a:p>
        </p:txBody>
      </p:sp>
    </p:spTree>
    <p:extLst>
      <p:ext uri="{BB962C8B-B14F-4D97-AF65-F5344CB8AC3E}">
        <p14:creationId xmlns:p14="http://schemas.microsoft.com/office/powerpoint/2010/main" val="2737646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431</Words>
  <Application>Microsoft Office PowerPoint</Application>
  <PresentationFormat>Personalizar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Montserrat</vt:lpstr>
      <vt:lpstr>Open Sans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Kaue Firmino Ribeiro</dc:creator>
  <cp:lastModifiedBy>Renato Camargo Giacomini</cp:lastModifiedBy>
  <cp:revision>4</cp:revision>
  <dcterms:created xsi:type="dcterms:W3CDTF">2025-03-27T11:08:57Z</dcterms:created>
  <dcterms:modified xsi:type="dcterms:W3CDTF">2025-04-03T18:35:29Z</dcterms:modified>
</cp:coreProperties>
</file>