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7" r:id="rId2"/>
  </p:sldIdLst>
  <p:sldSz cx="28800425" cy="43200638"/>
  <p:notesSz cx="6877050" cy="965676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506413" indent="-49213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1014413" indent="-100013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522413" indent="-150813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2030413" indent="-201613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>
          <p15:clr>
            <a:srgbClr val="A4A3A4"/>
          </p15:clr>
        </p15:guide>
        <p15:guide id="2" pos="90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9B"/>
    <a:srgbClr val="0099CC"/>
    <a:srgbClr val="FFFF00"/>
    <a:srgbClr val="03007A"/>
    <a:srgbClr val="00007E"/>
    <a:srgbClr val="000072"/>
    <a:srgbClr val="00008A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91" autoAdjust="0"/>
    <p:restoredTop sz="94795" autoAdjust="0"/>
  </p:normalViewPr>
  <p:slideViewPr>
    <p:cSldViewPr>
      <p:cViewPr varScale="1">
        <p:scale>
          <a:sx n="13" d="100"/>
          <a:sy n="13" d="100"/>
        </p:scale>
        <p:origin x="2790" y="186"/>
      </p:cViewPr>
      <p:guideLst>
        <p:guide orient="horz" pos="13607"/>
        <p:guide pos="90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a Stuani" userId="5c36361e-cd9c-4704-85d7-8877bb2ebff1" providerId="ADAL" clId="{9DC8B7B3-2C1C-4CAD-86A6-23357FAD00AF}"/>
    <pc:docChg chg="undo custSel modSld">
      <pc:chgData name="Samanta Stuani" userId="5c36361e-cd9c-4704-85d7-8877bb2ebff1" providerId="ADAL" clId="{9DC8B7B3-2C1C-4CAD-86A6-23357FAD00AF}" dt="2026-07-31T14:24:57.228" v="16" actId="1038"/>
      <pc:docMkLst>
        <pc:docMk/>
      </pc:docMkLst>
      <pc:sldChg chg="delSp modSp mod">
        <pc:chgData name="Samanta Stuani" userId="5c36361e-cd9c-4704-85d7-8877bb2ebff1" providerId="ADAL" clId="{9DC8B7B3-2C1C-4CAD-86A6-23357FAD00AF}" dt="2026-07-31T14:24:57.228" v="16" actId="1038"/>
        <pc:sldMkLst>
          <pc:docMk/>
          <pc:sldMk cId="183307677" sldId="257"/>
        </pc:sldMkLst>
        <pc:spChg chg="mod">
          <ac:chgData name="Samanta Stuani" userId="5c36361e-cd9c-4704-85d7-8877bb2ebff1" providerId="ADAL" clId="{9DC8B7B3-2C1C-4CAD-86A6-23357FAD00AF}" dt="2026-07-31T14:24:57.228" v="16" actId="1038"/>
          <ac:spMkLst>
            <pc:docMk/>
            <pc:sldMk cId="183307677" sldId="257"/>
            <ac:spMk id="12" creationId="{D9BB5AAB-74CE-4D0B-8B66-934C1AF18181}"/>
          </ac:spMkLst>
        </pc:spChg>
        <pc:spChg chg="mod">
          <ac:chgData name="Samanta Stuani" userId="5c36361e-cd9c-4704-85d7-8877bb2ebff1" providerId="ADAL" clId="{9DC8B7B3-2C1C-4CAD-86A6-23357FAD00AF}" dt="2026-07-31T14:24:57.228" v="16" actId="1038"/>
          <ac:spMkLst>
            <pc:docMk/>
            <pc:sldMk cId="183307677" sldId="257"/>
            <ac:spMk id="14" creationId="{E8B160ED-46E5-44D5-9B44-6FB62C44D6FD}"/>
          </ac:spMkLst>
        </pc:spChg>
        <pc:spChg chg="mod">
          <ac:chgData name="Samanta Stuani" userId="5c36361e-cd9c-4704-85d7-8877bb2ebff1" providerId="ADAL" clId="{9DC8B7B3-2C1C-4CAD-86A6-23357FAD00AF}" dt="2026-07-30T13:33:32.128" v="13" actId="6549"/>
          <ac:spMkLst>
            <pc:docMk/>
            <pc:sldMk cId="183307677" sldId="257"/>
            <ac:spMk id="17" creationId="{E254DE6A-4B05-ECF5-F2AD-E9EFF0FA8993}"/>
          </ac:spMkLst>
        </pc:spChg>
        <pc:picChg chg="mod">
          <ac:chgData name="Samanta Stuani" userId="5c36361e-cd9c-4704-85d7-8877bb2ebff1" providerId="ADAL" clId="{9DC8B7B3-2C1C-4CAD-86A6-23357FAD00AF}" dt="2026-07-29T18:26:34.553" v="7" actId="1035"/>
          <ac:picMkLst>
            <pc:docMk/>
            <pc:sldMk cId="183307677" sldId="257"/>
            <ac:picMk id="2" creationId="{39928C65-8A8F-748F-84C1-FA35BF639B9D}"/>
          </ac:picMkLst>
        </pc:picChg>
        <pc:picChg chg="mod">
          <ac:chgData name="Samanta Stuani" userId="5c36361e-cd9c-4704-85d7-8877bb2ebff1" providerId="ADAL" clId="{9DC8B7B3-2C1C-4CAD-86A6-23357FAD00AF}" dt="2026-07-29T18:26:34.553" v="7" actId="1035"/>
          <ac:picMkLst>
            <pc:docMk/>
            <pc:sldMk cId="183307677" sldId="257"/>
            <ac:picMk id="7" creationId="{36F19CC1-F96E-635E-8A68-EF0B8D8F12E4}"/>
          </ac:picMkLst>
        </pc:picChg>
        <pc:picChg chg="del">
          <ac:chgData name="Samanta Stuani" userId="5c36361e-cd9c-4704-85d7-8877bb2ebff1" providerId="ADAL" clId="{9DC8B7B3-2C1C-4CAD-86A6-23357FAD00AF}" dt="2026-07-29T18:42:49.938" v="10" actId="478"/>
          <ac:picMkLst>
            <pc:docMk/>
            <pc:sldMk cId="183307677" sldId="257"/>
            <ac:picMk id="13" creationId="{763C96BE-F4D9-9088-AEB6-28F2006D3817}"/>
          </ac:picMkLst>
        </pc:picChg>
      </pc:sldChg>
    </pc:docChg>
  </pc:docChgLst>
  <pc:docChgLst>
    <pc:chgData name="Samanta Stuani" userId="5c36361e-cd9c-4704-85d7-8877bb2ebff1" providerId="ADAL" clId="{1FE318B9-12B4-40E0-AA65-22295C79E199}"/>
    <pc:docChg chg="modSld">
      <pc:chgData name="Samanta Stuani" userId="5c36361e-cd9c-4704-85d7-8877bb2ebff1" providerId="ADAL" clId="{1FE318B9-12B4-40E0-AA65-22295C79E199}" dt="2026-08-25T17:53:07.351" v="1" actId="14100"/>
      <pc:docMkLst>
        <pc:docMk/>
      </pc:docMkLst>
      <pc:sldChg chg="modSp mod">
        <pc:chgData name="Samanta Stuani" userId="5c36361e-cd9c-4704-85d7-8877bb2ebff1" providerId="ADAL" clId="{1FE318B9-12B4-40E0-AA65-22295C79E199}" dt="2026-08-25T17:53:07.351" v="1" actId="14100"/>
        <pc:sldMkLst>
          <pc:docMk/>
          <pc:sldMk cId="183307677" sldId="257"/>
        </pc:sldMkLst>
        <pc:picChg chg="mod">
          <ac:chgData name="Samanta Stuani" userId="5c36361e-cd9c-4704-85d7-8877bb2ebff1" providerId="ADAL" clId="{1FE318B9-12B4-40E0-AA65-22295C79E199}" dt="2026-08-25T17:53:07.351" v="1" actId="14100"/>
          <ac:picMkLst>
            <pc:docMk/>
            <pc:sldMk cId="183307677" sldId="257"/>
            <ac:picMk id="2" creationId="{39928C65-8A8F-748F-84C1-FA35BF639B9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95C5E-877E-1A40-9743-7985E2E562E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52675" y="1206500"/>
            <a:ext cx="2171700" cy="3259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7388" y="4646613"/>
            <a:ext cx="5502275" cy="3803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95725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BE8F9-74A0-9947-881F-170B2845C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91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CBE8F9-74A0-9947-881F-170B2845CE5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837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032" y="13419930"/>
            <a:ext cx="24480362" cy="925959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0068" y="24481062"/>
            <a:ext cx="20160298" cy="11040142"/>
          </a:xfrm>
        </p:spPr>
        <p:txBody>
          <a:bodyPr/>
          <a:lstStyle>
            <a:lvl1pPr marL="0" indent="0" algn="ctr">
              <a:buNone/>
              <a:defRPr/>
            </a:lvl1pPr>
            <a:lvl2pPr marL="498730" indent="0" algn="ctr">
              <a:buNone/>
              <a:defRPr/>
            </a:lvl2pPr>
            <a:lvl3pPr marL="997458" indent="0" algn="ctr">
              <a:buNone/>
              <a:defRPr/>
            </a:lvl3pPr>
            <a:lvl4pPr marL="1496188" indent="0" algn="ctr">
              <a:buNone/>
              <a:defRPr/>
            </a:lvl4pPr>
            <a:lvl5pPr marL="1994918" indent="0" algn="ctr">
              <a:buNone/>
              <a:defRPr/>
            </a:lvl5pPr>
            <a:lvl6pPr marL="2493647" indent="0" algn="ctr">
              <a:buNone/>
              <a:defRPr/>
            </a:lvl6pPr>
            <a:lvl7pPr marL="2992376" indent="0" algn="ctr">
              <a:buNone/>
              <a:defRPr/>
            </a:lvl7pPr>
            <a:lvl8pPr marL="3491106" indent="0" algn="ctr">
              <a:buNone/>
              <a:defRPr/>
            </a:lvl8pPr>
            <a:lvl9pPr marL="3989835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6C4CBB-B39B-B1FD-456B-B039BBCFA9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A4423E-A087-29B9-585A-F88FCE4381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343D38-044F-39C1-7FF9-9D8E019FDC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1E2D2-FB73-4F57-9882-A86358D4C89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8625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F229B6-83A9-897B-12ED-27C41A52E6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1A64ED-88A0-3E74-CC8F-7FF4474072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F09C5F-FF7F-2C0D-20B7-77EC155433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1FB60-023B-462A-962A-70506F80BA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095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4579" y="27759707"/>
            <a:ext cx="24480362" cy="8580204"/>
          </a:xfrm>
        </p:spPr>
        <p:txBody>
          <a:bodyPr anchor="t"/>
          <a:lstStyle>
            <a:lvl1pPr algn="l">
              <a:defRPr sz="4363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4579" y="18311178"/>
            <a:ext cx="24480362" cy="9448529"/>
          </a:xfrm>
        </p:spPr>
        <p:txBody>
          <a:bodyPr anchor="b"/>
          <a:lstStyle>
            <a:lvl1pPr marL="0" indent="0">
              <a:buNone/>
              <a:defRPr sz="2181"/>
            </a:lvl1pPr>
            <a:lvl2pPr marL="498730" indent="0">
              <a:buNone/>
              <a:defRPr sz="1964"/>
            </a:lvl2pPr>
            <a:lvl3pPr marL="997458" indent="0">
              <a:buNone/>
              <a:defRPr sz="1745"/>
            </a:lvl3pPr>
            <a:lvl4pPr marL="1496188" indent="0">
              <a:buNone/>
              <a:defRPr sz="1528"/>
            </a:lvl4pPr>
            <a:lvl5pPr marL="1994918" indent="0">
              <a:buNone/>
              <a:defRPr sz="1528"/>
            </a:lvl5pPr>
            <a:lvl6pPr marL="2493647" indent="0">
              <a:buNone/>
              <a:defRPr sz="1528"/>
            </a:lvl6pPr>
            <a:lvl7pPr marL="2992376" indent="0">
              <a:buNone/>
              <a:defRPr sz="1528"/>
            </a:lvl7pPr>
            <a:lvl8pPr marL="3491106" indent="0">
              <a:buNone/>
              <a:defRPr sz="1528"/>
            </a:lvl8pPr>
            <a:lvl9pPr marL="3989835" indent="0">
              <a:buNone/>
              <a:defRPr sz="1528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AF2154-87AD-2BD7-3127-60B1FAB226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C12FD7-AA8A-B982-D62F-FF4E548297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6BEDB3-CB92-A0BF-86B4-613367127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7D6D7-F0EC-498B-A020-C665DDFD3E7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66302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160032" y="12479088"/>
            <a:ext cx="12152907" cy="25920000"/>
          </a:xfrm>
        </p:spPr>
        <p:txBody>
          <a:bodyPr/>
          <a:lstStyle>
            <a:lvl1pPr>
              <a:defRPr sz="3054"/>
            </a:lvl1pPr>
            <a:lvl2pPr>
              <a:defRPr sz="2618"/>
            </a:lvl2pPr>
            <a:lvl3pPr>
              <a:defRPr sz="2181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87488" y="12479088"/>
            <a:ext cx="12152907" cy="25920000"/>
          </a:xfrm>
        </p:spPr>
        <p:txBody>
          <a:bodyPr/>
          <a:lstStyle>
            <a:lvl1pPr>
              <a:defRPr sz="3054"/>
            </a:lvl1pPr>
            <a:lvl2pPr>
              <a:defRPr sz="2618"/>
            </a:lvl2pPr>
            <a:lvl3pPr>
              <a:defRPr sz="2181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77E158-F137-7F89-9053-7FDB7BA67A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4ADEC-A062-160E-42A6-B20AC7AC2F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548FC0-919F-94DB-58D6-414730EE3F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A165A-59DF-4A8A-A8B0-E83CBCA096A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91262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025" y="1730929"/>
            <a:ext cx="25920383" cy="7198516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024" y="9669906"/>
            <a:ext cx="12725643" cy="4030558"/>
          </a:xfrm>
        </p:spPr>
        <p:txBody>
          <a:bodyPr anchor="b"/>
          <a:lstStyle>
            <a:lvl1pPr marL="0" indent="0">
              <a:buNone/>
              <a:defRPr sz="2618" b="1"/>
            </a:lvl1pPr>
            <a:lvl2pPr marL="498730" indent="0">
              <a:buNone/>
              <a:defRPr sz="2181" b="1"/>
            </a:lvl2pPr>
            <a:lvl3pPr marL="997458" indent="0">
              <a:buNone/>
              <a:defRPr sz="1964" b="1"/>
            </a:lvl3pPr>
            <a:lvl4pPr marL="1496188" indent="0">
              <a:buNone/>
              <a:defRPr sz="1745" b="1"/>
            </a:lvl4pPr>
            <a:lvl5pPr marL="1994918" indent="0">
              <a:buNone/>
              <a:defRPr sz="1745" b="1"/>
            </a:lvl5pPr>
            <a:lvl6pPr marL="2493647" indent="0">
              <a:buNone/>
              <a:defRPr sz="1745" b="1"/>
            </a:lvl6pPr>
            <a:lvl7pPr marL="2992376" indent="0">
              <a:buNone/>
              <a:defRPr sz="1745" b="1"/>
            </a:lvl7pPr>
            <a:lvl8pPr marL="3491106" indent="0">
              <a:buNone/>
              <a:defRPr sz="1745" b="1"/>
            </a:lvl8pPr>
            <a:lvl9pPr marL="3989835" indent="0">
              <a:buNone/>
              <a:defRPr sz="1745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0024" y="13700467"/>
            <a:ext cx="12725643" cy="24889460"/>
          </a:xfrm>
        </p:spPr>
        <p:txBody>
          <a:bodyPr/>
          <a:lstStyle>
            <a:lvl1pPr>
              <a:defRPr sz="2618"/>
            </a:lvl1pPr>
            <a:lvl2pPr>
              <a:defRPr sz="2181"/>
            </a:lvl2pPr>
            <a:lvl3pPr>
              <a:defRPr sz="1964"/>
            </a:lvl3pPr>
            <a:lvl4pPr>
              <a:defRPr sz="1745"/>
            </a:lvl4pPr>
            <a:lvl5pPr>
              <a:defRPr sz="1745"/>
            </a:lvl5pPr>
            <a:lvl6pPr>
              <a:defRPr sz="1745"/>
            </a:lvl6pPr>
            <a:lvl7pPr>
              <a:defRPr sz="1745"/>
            </a:lvl7pPr>
            <a:lvl8pPr>
              <a:defRPr sz="1745"/>
            </a:lvl8pPr>
            <a:lvl9pPr>
              <a:defRPr sz="174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1126" y="9669906"/>
            <a:ext cx="12729278" cy="4030558"/>
          </a:xfrm>
        </p:spPr>
        <p:txBody>
          <a:bodyPr anchor="b"/>
          <a:lstStyle>
            <a:lvl1pPr marL="0" indent="0">
              <a:buNone/>
              <a:defRPr sz="2618" b="1"/>
            </a:lvl1pPr>
            <a:lvl2pPr marL="498730" indent="0">
              <a:buNone/>
              <a:defRPr sz="2181" b="1"/>
            </a:lvl2pPr>
            <a:lvl3pPr marL="997458" indent="0">
              <a:buNone/>
              <a:defRPr sz="1964" b="1"/>
            </a:lvl3pPr>
            <a:lvl4pPr marL="1496188" indent="0">
              <a:buNone/>
              <a:defRPr sz="1745" b="1"/>
            </a:lvl4pPr>
            <a:lvl5pPr marL="1994918" indent="0">
              <a:buNone/>
              <a:defRPr sz="1745" b="1"/>
            </a:lvl5pPr>
            <a:lvl6pPr marL="2493647" indent="0">
              <a:buNone/>
              <a:defRPr sz="1745" b="1"/>
            </a:lvl6pPr>
            <a:lvl7pPr marL="2992376" indent="0">
              <a:buNone/>
              <a:defRPr sz="1745" b="1"/>
            </a:lvl7pPr>
            <a:lvl8pPr marL="3491106" indent="0">
              <a:buNone/>
              <a:defRPr sz="1745" b="1"/>
            </a:lvl8pPr>
            <a:lvl9pPr marL="3989835" indent="0">
              <a:buNone/>
              <a:defRPr sz="1745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1126" y="13700467"/>
            <a:ext cx="12729278" cy="24889460"/>
          </a:xfrm>
        </p:spPr>
        <p:txBody>
          <a:bodyPr/>
          <a:lstStyle>
            <a:lvl1pPr>
              <a:defRPr sz="2618"/>
            </a:lvl1pPr>
            <a:lvl2pPr>
              <a:defRPr sz="2181"/>
            </a:lvl2pPr>
            <a:lvl3pPr>
              <a:defRPr sz="1964"/>
            </a:lvl3pPr>
            <a:lvl4pPr>
              <a:defRPr sz="1745"/>
            </a:lvl4pPr>
            <a:lvl5pPr>
              <a:defRPr sz="1745"/>
            </a:lvl5pPr>
            <a:lvl6pPr>
              <a:defRPr sz="1745"/>
            </a:lvl6pPr>
            <a:lvl7pPr>
              <a:defRPr sz="1745"/>
            </a:lvl7pPr>
            <a:lvl8pPr>
              <a:defRPr sz="1745"/>
            </a:lvl8pPr>
            <a:lvl9pPr>
              <a:defRPr sz="174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F3A0192-3EA5-42E5-0110-DD41FE2131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F1A536-63B5-F87B-3299-479D63A1DF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932FE3E-15A5-B926-7130-872FE8EE0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0DD9B-0093-474B-8B43-9E28CE79176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4658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65CDF52-5A95-2A0A-82A6-F6F7FB2E7D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DECE5D-70C0-DCFD-0A38-C61305EEEB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D54245C-5A8F-4A9B-9EAE-AD91BA8473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472A8-1D5C-4F4A-A3B1-F10A9BCA8EE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2608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B6DE1B5-218B-44FC-9995-D904585AC5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1BC6CE-6081-9B64-129E-A2EF06A2DA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B92CCE8-BE73-69B4-D131-903A3044AE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2E06B-017F-4F96-87A9-2971904FD0D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2795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021" y="1719479"/>
            <a:ext cx="9474686" cy="7320655"/>
          </a:xfrm>
        </p:spPr>
        <p:txBody>
          <a:bodyPr anchor="b"/>
          <a:lstStyle>
            <a:lvl1pPr algn="l">
              <a:defRPr sz="2181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0167" y="1719476"/>
            <a:ext cx="16100236" cy="36870448"/>
          </a:xfrm>
        </p:spPr>
        <p:txBody>
          <a:bodyPr/>
          <a:lstStyle>
            <a:lvl1pPr>
              <a:defRPr sz="3490"/>
            </a:lvl1pPr>
            <a:lvl2pPr>
              <a:defRPr sz="3054"/>
            </a:lvl2pPr>
            <a:lvl3pPr>
              <a:defRPr sz="2618"/>
            </a:lvl3pPr>
            <a:lvl4pPr>
              <a:defRPr sz="2181"/>
            </a:lvl4pPr>
            <a:lvl5pPr>
              <a:defRPr sz="2181"/>
            </a:lvl5pPr>
            <a:lvl6pPr>
              <a:defRPr sz="2181"/>
            </a:lvl6pPr>
            <a:lvl7pPr>
              <a:defRPr sz="2181"/>
            </a:lvl7pPr>
            <a:lvl8pPr>
              <a:defRPr sz="2181"/>
            </a:lvl8pPr>
            <a:lvl9pPr>
              <a:defRPr sz="2181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40021" y="9040131"/>
            <a:ext cx="9474686" cy="29549793"/>
          </a:xfrm>
        </p:spPr>
        <p:txBody>
          <a:bodyPr/>
          <a:lstStyle>
            <a:lvl1pPr marL="0" indent="0">
              <a:buNone/>
              <a:defRPr sz="1528"/>
            </a:lvl1pPr>
            <a:lvl2pPr marL="498730" indent="0">
              <a:buNone/>
              <a:defRPr sz="1309"/>
            </a:lvl2pPr>
            <a:lvl3pPr marL="997458" indent="0">
              <a:buNone/>
              <a:defRPr sz="1091"/>
            </a:lvl3pPr>
            <a:lvl4pPr marL="1496188" indent="0">
              <a:buNone/>
              <a:defRPr sz="981"/>
            </a:lvl4pPr>
            <a:lvl5pPr marL="1994918" indent="0">
              <a:buNone/>
              <a:defRPr sz="981"/>
            </a:lvl5pPr>
            <a:lvl6pPr marL="2493647" indent="0">
              <a:buNone/>
              <a:defRPr sz="981"/>
            </a:lvl6pPr>
            <a:lvl7pPr marL="2992376" indent="0">
              <a:buNone/>
              <a:defRPr sz="981"/>
            </a:lvl7pPr>
            <a:lvl8pPr marL="3491106" indent="0">
              <a:buNone/>
              <a:defRPr sz="981"/>
            </a:lvl8pPr>
            <a:lvl9pPr marL="3989835" indent="0">
              <a:buNone/>
              <a:defRPr sz="98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B6EE1F-A16F-C4CC-5261-E8F1A01AD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58B68-5B19-3B65-536E-89EDED9F01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817FAE-7084-E8F4-9B1D-52E4FCB1C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0A32B-037D-4084-A909-9226EDE4704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012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538" y="30240641"/>
            <a:ext cx="17280255" cy="3570633"/>
          </a:xfrm>
        </p:spPr>
        <p:txBody>
          <a:bodyPr anchor="b"/>
          <a:lstStyle>
            <a:lvl1pPr algn="l">
              <a:defRPr sz="2181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538" y="3860715"/>
            <a:ext cx="17280255" cy="25920000"/>
          </a:xfrm>
        </p:spPr>
        <p:txBody>
          <a:bodyPr/>
          <a:lstStyle>
            <a:lvl1pPr marL="0" indent="0">
              <a:buNone/>
              <a:defRPr sz="3490"/>
            </a:lvl1pPr>
            <a:lvl2pPr marL="498730" indent="0">
              <a:buNone/>
              <a:defRPr sz="3054"/>
            </a:lvl2pPr>
            <a:lvl3pPr marL="997458" indent="0">
              <a:buNone/>
              <a:defRPr sz="2618"/>
            </a:lvl3pPr>
            <a:lvl4pPr marL="1496188" indent="0">
              <a:buNone/>
              <a:defRPr sz="2181"/>
            </a:lvl4pPr>
            <a:lvl5pPr marL="1994918" indent="0">
              <a:buNone/>
              <a:defRPr sz="2181"/>
            </a:lvl5pPr>
            <a:lvl6pPr marL="2493647" indent="0">
              <a:buNone/>
              <a:defRPr sz="2181"/>
            </a:lvl6pPr>
            <a:lvl7pPr marL="2992376" indent="0">
              <a:buNone/>
              <a:defRPr sz="2181"/>
            </a:lvl7pPr>
            <a:lvl8pPr marL="3491106" indent="0">
              <a:buNone/>
              <a:defRPr sz="2181"/>
            </a:lvl8pPr>
            <a:lvl9pPr marL="3989835" indent="0">
              <a:buNone/>
              <a:defRPr sz="2181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538" y="33811271"/>
            <a:ext cx="17280255" cy="5068731"/>
          </a:xfrm>
        </p:spPr>
        <p:txBody>
          <a:bodyPr/>
          <a:lstStyle>
            <a:lvl1pPr marL="0" indent="0">
              <a:buNone/>
              <a:defRPr sz="1528"/>
            </a:lvl1pPr>
            <a:lvl2pPr marL="498730" indent="0">
              <a:buNone/>
              <a:defRPr sz="1309"/>
            </a:lvl2pPr>
            <a:lvl3pPr marL="997458" indent="0">
              <a:buNone/>
              <a:defRPr sz="1091"/>
            </a:lvl3pPr>
            <a:lvl4pPr marL="1496188" indent="0">
              <a:buNone/>
              <a:defRPr sz="981"/>
            </a:lvl4pPr>
            <a:lvl5pPr marL="1994918" indent="0">
              <a:buNone/>
              <a:defRPr sz="981"/>
            </a:lvl5pPr>
            <a:lvl6pPr marL="2493647" indent="0">
              <a:buNone/>
              <a:defRPr sz="981"/>
            </a:lvl6pPr>
            <a:lvl7pPr marL="2992376" indent="0">
              <a:buNone/>
              <a:defRPr sz="981"/>
            </a:lvl7pPr>
            <a:lvl8pPr marL="3491106" indent="0">
              <a:buNone/>
              <a:defRPr sz="981"/>
            </a:lvl8pPr>
            <a:lvl9pPr marL="3989835" indent="0">
              <a:buNone/>
              <a:defRPr sz="98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391E3-51DA-21F2-F0EE-F2CF668B9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DC155E-FDD9-DE9F-A812-DD1371C78C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5CC5D7-2F7A-8D0D-805F-8EFBEE04A6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2F585-C32A-4DEB-ABD6-23CDC16F96C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4944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C68C4-7936-5D7A-F04C-2378DFA340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A65EA0-43CD-C862-0971-A63AB2B41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2F2FB6-FBC7-D678-0986-B83E4D9AD9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2C637-B6CC-411B-B472-3DEF2686CFC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856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520309" y="3839720"/>
            <a:ext cx="6120090" cy="3455936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160033" y="3839720"/>
            <a:ext cx="18185723" cy="3455936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44E04E-0B85-9AA1-55A5-A16C915BF3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BA731C-8E3E-FB9B-E695-07D11BFC1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F21635-3D5C-827D-4296-BA5BFCA61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FE09B-3017-4164-84F7-6E0B432D5D5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06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66EC356-94E5-ACC8-4E7E-C391DF33FF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60588" y="3838575"/>
            <a:ext cx="2447925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017" tIns="174508" rIns="349017" bIns="1745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1C22245-8B80-2E45-BE31-79F2FF03F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60588" y="12479338"/>
            <a:ext cx="24479250" cy="259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017" tIns="174508" rIns="349017" bIns="174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7C2933E-5DE5-1887-678A-8681CE7AF2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60588" y="39362063"/>
            <a:ext cx="5999162" cy="2878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349017" tIns="174508" rIns="349017" bIns="174508" numCol="1" anchor="t" anchorCtr="0" compatLnSpc="1">
            <a:prstTxWarp prst="textNoShape">
              <a:avLst/>
            </a:prstTxWarp>
          </a:bodyPr>
          <a:lstStyle>
            <a:lvl1pPr>
              <a:defRPr sz="5890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145BD3A-323F-1DBB-15E5-B65B0FC13A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39325" y="39362063"/>
            <a:ext cx="9121775" cy="2878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349017" tIns="174508" rIns="349017" bIns="174508" numCol="1" anchor="t" anchorCtr="0" compatLnSpc="1">
            <a:prstTxWarp prst="textNoShape">
              <a:avLst/>
            </a:prstTxWarp>
          </a:bodyPr>
          <a:lstStyle>
            <a:lvl1pPr algn="ctr">
              <a:defRPr sz="5890">
                <a:latin typeface="Times New Roman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99F8FA3-E50B-F9A1-99F6-39B4E4CA0EE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0675" y="39362063"/>
            <a:ext cx="5999163" cy="2878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349017" tIns="174508" rIns="349017" bIns="174508" numCol="1" anchor="t" anchorCtr="0" compatLnSpc="1">
            <a:prstTxWarp prst="textNoShape">
              <a:avLst/>
            </a:prstTxWarp>
          </a:bodyPr>
          <a:lstStyle>
            <a:lvl1pPr algn="r">
              <a:defRPr sz="5800" smtClean="0"/>
            </a:lvl1pPr>
          </a:lstStyle>
          <a:p>
            <a:pPr>
              <a:defRPr/>
            </a:pPr>
            <a:fld id="{98133173-F134-4C14-8E5E-2ED8E649660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805238" rtl="0" eaLnBrk="0" fontAlgn="base" hangingPunct="0">
        <a:spcBef>
          <a:spcPct val="0"/>
        </a:spcBef>
        <a:spcAft>
          <a:spcPct val="0"/>
        </a:spcAft>
        <a:defRPr sz="18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805238" rtl="0" eaLnBrk="0" fontAlgn="base" hangingPunct="0">
        <a:spcBef>
          <a:spcPct val="0"/>
        </a:spcBef>
        <a:spcAft>
          <a:spcPct val="0"/>
        </a:spcAft>
        <a:defRPr sz="18300">
          <a:solidFill>
            <a:schemeClr val="tx2"/>
          </a:solidFill>
          <a:latin typeface="Times New Roman"/>
        </a:defRPr>
      </a:lvl2pPr>
      <a:lvl3pPr algn="ctr" defTabSz="3805238" rtl="0" eaLnBrk="0" fontAlgn="base" hangingPunct="0">
        <a:spcBef>
          <a:spcPct val="0"/>
        </a:spcBef>
        <a:spcAft>
          <a:spcPct val="0"/>
        </a:spcAft>
        <a:defRPr sz="18300">
          <a:solidFill>
            <a:schemeClr val="tx2"/>
          </a:solidFill>
          <a:latin typeface="Times New Roman"/>
        </a:defRPr>
      </a:lvl3pPr>
      <a:lvl4pPr algn="ctr" defTabSz="3805238" rtl="0" eaLnBrk="0" fontAlgn="base" hangingPunct="0">
        <a:spcBef>
          <a:spcPct val="0"/>
        </a:spcBef>
        <a:spcAft>
          <a:spcPct val="0"/>
        </a:spcAft>
        <a:defRPr sz="18300">
          <a:solidFill>
            <a:schemeClr val="tx2"/>
          </a:solidFill>
          <a:latin typeface="Times New Roman"/>
        </a:defRPr>
      </a:lvl4pPr>
      <a:lvl5pPr algn="ctr" defTabSz="3805238" rtl="0" eaLnBrk="0" fontAlgn="base" hangingPunct="0">
        <a:spcBef>
          <a:spcPct val="0"/>
        </a:spcBef>
        <a:spcAft>
          <a:spcPct val="0"/>
        </a:spcAft>
        <a:defRPr sz="18300">
          <a:solidFill>
            <a:schemeClr val="tx2"/>
          </a:solidFill>
          <a:latin typeface="Times New Roman"/>
        </a:defRPr>
      </a:lvl5pPr>
      <a:lvl6pPr marL="498730" algn="ctr" defTabSz="3806275" rtl="0" eaLnBrk="0" fontAlgn="base" hangingPunct="0">
        <a:spcBef>
          <a:spcPct val="0"/>
        </a:spcBef>
        <a:spcAft>
          <a:spcPct val="0"/>
        </a:spcAft>
        <a:defRPr sz="18326">
          <a:solidFill>
            <a:schemeClr val="tx2"/>
          </a:solidFill>
          <a:latin typeface="Times New Roman"/>
        </a:defRPr>
      </a:lvl6pPr>
      <a:lvl7pPr marL="997458" algn="ctr" defTabSz="3806275" rtl="0" eaLnBrk="0" fontAlgn="base" hangingPunct="0">
        <a:spcBef>
          <a:spcPct val="0"/>
        </a:spcBef>
        <a:spcAft>
          <a:spcPct val="0"/>
        </a:spcAft>
        <a:defRPr sz="18326">
          <a:solidFill>
            <a:schemeClr val="tx2"/>
          </a:solidFill>
          <a:latin typeface="Times New Roman"/>
        </a:defRPr>
      </a:lvl7pPr>
      <a:lvl8pPr marL="1496188" algn="ctr" defTabSz="3806275" rtl="0" eaLnBrk="0" fontAlgn="base" hangingPunct="0">
        <a:spcBef>
          <a:spcPct val="0"/>
        </a:spcBef>
        <a:spcAft>
          <a:spcPct val="0"/>
        </a:spcAft>
        <a:defRPr sz="18326">
          <a:solidFill>
            <a:schemeClr val="tx2"/>
          </a:solidFill>
          <a:latin typeface="Times New Roman"/>
        </a:defRPr>
      </a:lvl8pPr>
      <a:lvl9pPr marL="1994918" algn="ctr" defTabSz="3806275" rtl="0" eaLnBrk="0" fontAlgn="base" hangingPunct="0">
        <a:spcBef>
          <a:spcPct val="0"/>
        </a:spcBef>
        <a:spcAft>
          <a:spcPct val="0"/>
        </a:spcAft>
        <a:defRPr sz="18326">
          <a:solidFill>
            <a:schemeClr val="tx2"/>
          </a:solidFill>
          <a:latin typeface="Times New Roman"/>
        </a:defRPr>
      </a:lvl9pPr>
    </p:titleStyle>
    <p:bodyStyle>
      <a:lvl1pPr marL="1425575" indent="-1425575" algn="l" defTabSz="3805238" rtl="0" eaLnBrk="0" fontAlgn="base" hangingPunct="0">
        <a:spcBef>
          <a:spcPct val="20000"/>
        </a:spcBef>
        <a:spcAft>
          <a:spcPct val="0"/>
        </a:spcAft>
        <a:buChar char="•"/>
        <a:defRPr sz="13400">
          <a:solidFill>
            <a:schemeClr val="tx1"/>
          </a:solidFill>
          <a:latin typeface="+mn-lt"/>
          <a:ea typeface="+mn-ea"/>
          <a:cs typeface="+mn-cs"/>
        </a:defRPr>
      </a:lvl1pPr>
      <a:lvl2pPr marL="3092450" indent="-1187450" algn="l" defTabSz="3805238" rtl="0" eaLnBrk="0" fontAlgn="base" hangingPunct="0">
        <a:spcBef>
          <a:spcPct val="20000"/>
        </a:spcBef>
        <a:spcAft>
          <a:spcPct val="0"/>
        </a:spcAft>
        <a:buChar char="–"/>
        <a:defRPr sz="11600">
          <a:solidFill>
            <a:schemeClr val="tx1"/>
          </a:solidFill>
          <a:latin typeface="+mn-lt"/>
        </a:defRPr>
      </a:lvl2pPr>
      <a:lvl3pPr marL="4757738" indent="-950913" algn="l" defTabSz="3805238" rtl="0" eaLnBrk="0" fontAlgn="base" hangingPunct="0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</a:defRPr>
      </a:lvl3pPr>
      <a:lvl4pPr marL="6661150" indent="-949325" algn="l" defTabSz="3805238" rtl="0" eaLnBrk="0" fontAlgn="base" hangingPunct="0">
        <a:spcBef>
          <a:spcPct val="20000"/>
        </a:spcBef>
        <a:spcAft>
          <a:spcPct val="0"/>
        </a:spcAft>
        <a:buChar char="–"/>
        <a:defRPr sz="8200">
          <a:solidFill>
            <a:schemeClr val="tx1"/>
          </a:solidFill>
          <a:latin typeface="+mn-lt"/>
        </a:defRPr>
      </a:lvl4pPr>
      <a:lvl5pPr marL="8566150" indent="-950913" algn="l" defTabSz="3805238" rtl="0" eaLnBrk="0" fontAlgn="base" hangingPunct="0">
        <a:spcBef>
          <a:spcPct val="20000"/>
        </a:spcBef>
        <a:spcAft>
          <a:spcPct val="0"/>
        </a:spcAft>
        <a:buChar char="»"/>
        <a:defRPr sz="8200">
          <a:solidFill>
            <a:schemeClr val="tx1"/>
          </a:solidFill>
          <a:latin typeface="+mn-lt"/>
        </a:defRPr>
      </a:lvl5pPr>
      <a:lvl6pPr marL="9065446" indent="-952435" algn="l" defTabSz="3806275" rtl="0" eaLnBrk="0" fontAlgn="base" hangingPunct="0">
        <a:spcBef>
          <a:spcPct val="20000"/>
        </a:spcBef>
        <a:spcAft>
          <a:spcPct val="0"/>
        </a:spcAft>
        <a:buChar char="»"/>
        <a:defRPr sz="8291">
          <a:solidFill>
            <a:schemeClr val="tx1"/>
          </a:solidFill>
          <a:latin typeface="+mn-lt"/>
        </a:defRPr>
      </a:lvl6pPr>
      <a:lvl7pPr marL="9564176" indent="-952435" algn="l" defTabSz="3806275" rtl="0" eaLnBrk="0" fontAlgn="base" hangingPunct="0">
        <a:spcBef>
          <a:spcPct val="20000"/>
        </a:spcBef>
        <a:spcAft>
          <a:spcPct val="0"/>
        </a:spcAft>
        <a:buChar char="»"/>
        <a:defRPr sz="8291">
          <a:solidFill>
            <a:schemeClr val="tx1"/>
          </a:solidFill>
          <a:latin typeface="+mn-lt"/>
        </a:defRPr>
      </a:lvl7pPr>
      <a:lvl8pPr marL="10062905" indent="-952435" algn="l" defTabSz="3806275" rtl="0" eaLnBrk="0" fontAlgn="base" hangingPunct="0">
        <a:spcBef>
          <a:spcPct val="20000"/>
        </a:spcBef>
        <a:spcAft>
          <a:spcPct val="0"/>
        </a:spcAft>
        <a:buChar char="»"/>
        <a:defRPr sz="8291">
          <a:solidFill>
            <a:schemeClr val="tx1"/>
          </a:solidFill>
          <a:latin typeface="+mn-lt"/>
        </a:defRPr>
      </a:lvl8pPr>
      <a:lvl9pPr marL="10561634" indent="-952435" algn="l" defTabSz="3806275" rtl="0" eaLnBrk="0" fontAlgn="base" hangingPunct="0">
        <a:spcBef>
          <a:spcPct val="20000"/>
        </a:spcBef>
        <a:spcAft>
          <a:spcPct val="0"/>
        </a:spcAft>
        <a:buChar char="»"/>
        <a:defRPr sz="8291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1pPr>
      <a:lvl2pPr marL="498730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2pPr>
      <a:lvl3pPr marL="997458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3pPr>
      <a:lvl4pPr marL="1496188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4pPr>
      <a:lvl5pPr marL="1994918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5pPr>
      <a:lvl6pPr marL="2493647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6pPr>
      <a:lvl7pPr marL="2992376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7pPr>
      <a:lvl8pPr marL="3491106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8pPr>
      <a:lvl9pPr marL="3989835" algn="l" defTabSz="997458" rtl="0" eaLnBrk="1" latinLnBrk="0" hangingPunct="1">
        <a:defRPr sz="19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55B8967-8002-AED9-3CC5-C8FAD541B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t="56812" b="13631"/>
          <a:stretch>
            <a:fillRect/>
          </a:stretch>
        </p:blipFill>
        <p:spPr bwMode="auto">
          <a:xfrm>
            <a:off x="0" y="0"/>
            <a:ext cx="28800424" cy="573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85F9834-C881-9A81-FD72-D50733E38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4836" y="3971127"/>
            <a:ext cx="3874527" cy="740685"/>
          </a:xfrm>
          <a:prstGeom prst="rect">
            <a:avLst/>
          </a:prstGeom>
        </p:spPr>
      </p:pic>
      <p:pic>
        <p:nvPicPr>
          <p:cNvPr id="11" name="Imagem 10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2C04F3B1-9D40-5166-FBED-0A69C0B6C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3988" y="10439079"/>
            <a:ext cx="7772400" cy="1485833"/>
          </a:xfrm>
          <a:prstGeom prst="rect">
            <a:avLst/>
          </a:prstGeom>
        </p:spPr>
      </p:pic>
      <p:sp>
        <p:nvSpPr>
          <p:cNvPr id="17" name="Retângulo 15">
            <a:extLst>
              <a:ext uri="{FF2B5EF4-FFF2-40B4-BE49-F238E27FC236}">
                <a16:creationId xmlns:a16="http://schemas.microsoft.com/office/drawing/2014/main" id="{E254DE6A-4B05-ECF5-F2AD-E9EFF0FA8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6488" y="4460984"/>
            <a:ext cx="26210912" cy="35488563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lvl1pPr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t-BR" altLang="pt-BR" sz="7199" b="1" dirty="0">
                <a:solidFill>
                  <a:srgbClr val="FF0000"/>
                </a:solidFill>
                <a:latin typeface="Arial" panose="020B0604020202020204" pitchFamily="34" charset="0"/>
              </a:rPr>
              <a:t>Itens </a:t>
            </a:r>
            <a:r>
              <a:rPr lang="pt-BR" altLang="pt-BR" sz="7199" b="1">
                <a:solidFill>
                  <a:srgbClr val="FF0000"/>
                </a:solidFill>
                <a:latin typeface="Arial" panose="020B0604020202020204" pitchFamily="34" charset="0"/>
              </a:rPr>
              <a:t>Obrigatórios</a:t>
            </a:r>
            <a:r>
              <a:rPr lang="pt-BR" altLang="pt-BR" sz="6545" b="1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pt-BR" altLang="pt-BR" sz="6545" b="1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endParaRPr lang="pt-BR" altLang="pt-BR" sz="6545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pt-BR" altLang="pt-BR" sz="6500" b="1" dirty="0">
                <a:solidFill>
                  <a:srgbClr val="007C9B"/>
                </a:solidFill>
                <a:latin typeface="Arial"/>
                <a:cs typeface="Arial"/>
              </a:rPr>
              <a:t>1) Cabeçalho conforme formatação do modelo (as cores da fonte não devem ser alteradas).</a:t>
            </a:r>
          </a:p>
          <a:p>
            <a:pPr algn="just">
              <a:defRPr/>
            </a:pP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2) Título com no máximo 2 linhas (podendo redimensionar a fonte se necessário). </a:t>
            </a:r>
          </a:p>
          <a:p>
            <a:pPr algn="just">
              <a:defRPr/>
            </a:pP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3) Agradecimentos e logos de agências de fomento devem ficar no campo específico no final do pôster.</a:t>
            </a:r>
          </a:p>
          <a:p>
            <a:pPr algn="just">
              <a:defRPr/>
            </a:pP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4) O tamanho do pôster não deve ultrapassar as dimensões de:</a:t>
            </a:r>
          </a:p>
          <a:p>
            <a:pPr algn="just">
              <a:defRPr/>
            </a:pP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Largura: 80 cm; Comprimento: 120cm</a:t>
            </a:r>
          </a:p>
          <a:p>
            <a:pPr algn="just">
              <a:defRPr/>
            </a:pP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5) O pôster deve ser enviado para secretaria.iniciacao@fei.edu.br até o </a:t>
            </a:r>
            <a:r>
              <a:rPr lang="pt-BR" altLang="pt-BR" sz="6545" b="1">
                <a:solidFill>
                  <a:srgbClr val="007C9B"/>
                </a:solidFill>
                <a:latin typeface="Arial" panose="020B0604020202020204" pitchFamily="34" charset="0"/>
              </a:rPr>
              <a:t>dia 08/10/26 </a:t>
            </a: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em dois formatos: PDF e Power Point.</a:t>
            </a:r>
          </a:p>
          <a:p>
            <a:pPr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t-BR" altLang="pt-BR" sz="6545" b="1" dirty="0">
                <a:solidFill>
                  <a:srgbClr val="007C9B"/>
                </a:solidFill>
                <a:latin typeface="Arial" panose="020B0604020202020204" pitchFamily="34" charset="0"/>
              </a:rPr>
              <a:t>O corpo do trabalho é livre, incluindo fundo, formatação do texto e das figuras.</a:t>
            </a:r>
          </a:p>
          <a:p>
            <a:pPr algn="ctr">
              <a:defRPr/>
            </a:pPr>
            <a:r>
              <a:rPr lang="pt-BR" altLang="pt-BR" sz="6500" b="1" dirty="0">
                <a:solidFill>
                  <a:srgbClr val="007C9B"/>
                </a:solidFill>
                <a:latin typeface="Arial"/>
                <a:cs typeface="Arial"/>
              </a:rPr>
              <a:t>O cabeçalho e rodapé devem ser mantidos com o fundo indicado neste modelo.</a:t>
            </a:r>
          </a:p>
          <a:p>
            <a:pPr algn="ctr">
              <a:defRPr/>
            </a:pPr>
            <a:r>
              <a:rPr lang="pt-BR" altLang="pt-BR" sz="6545" b="1">
                <a:solidFill>
                  <a:srgbClr val="0099CC"/>
                </a:solidFill>
                <a:latin typeface="Arial" panose="020B0604020202020204" pitchFamily="34" charset="0"/>
              </a:rPr>
              <a:t>	</a:t>
            </a: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endParaRPr lang="pt-BR" altLang="pt-BR" sz="6545" b="1" dirty="0">
              <a:solidFill>
                <a:srgbClr val="0099CC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t-BR" altLang="pt-BR" sz="6545" b="1" dirty="0">
                <a:solidFill>
                  <a:srgbClr val="FF0000"/>
                </a:solidFill>
                <a:latin typeface="Arial" panose="020B0604020202020204" pitchFamily="34" charset="0"/>
              </a:rPr>
              <a:t>Em Qualidade Visual será descontado 2 pontos para</a:t>
            </a:r>
          </a:p>
          <a:p>
            <a:pPr algn="ctr">
              <a:defRPr/>
            </a:pPr>
            <a:endParaRPr lang="pt-BR" altLang="pt-BR" sz="6545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t-BR" altLang="pt-BR" sz="6545" b="1" dirty="0">
                <a:solidFill>
                  <a:srgbClr val="FF0000"/>
                </a:solidFill>
                <a:latin typeface="Arial" panose="020B0604020202020204" pitchFamily="34" charset="0"/>
              </a:rPr>
              <a:t>Cabeçalho e Agradecimentos fora da formatação padrão</a:t>
            </a:r>
            <a:endParaRPr lang="pt-BR" altLang="pt-BR" sz="6545" b="1" dirty="0"/>
          </a:p>
        </p:txBody>
      </p:sp>
      <p:sp>
        <p:nvSpPr>
          <p:cNvPr id="18" name="Line 33">
            <a:extLst>
              <a:ext uri="{FF2B5EF4-FFF2-40B4-BE49-F238E27FC236}">
                <a16:creationId xmlns:a16="http://schemas.microsoft.com/office/drawing/2014/main" id="{962D5380-770E-7D1C-875D-4BC49B7B37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049" y="41381364"/>
            <a:ext cx="27492325" cy="0"/>
          </a:xfrm>
          <a:prstGeom prst="line">
            <a:avLst/>
          </a:prstGeom>
          <a:noFill/>
          <a:ln w="127000">
            <a:solidFill>
              <a:srgbClr val="007C9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 sz="2851"/>
          </a:p>
        </p:txBody>
      </p:sp>
      <p:sp>
        <p:nvSpPr>
          <p:cNvPr id="19" name="CaixaDeTexto 1">
            <a:extLst>
              <a:ext uri="{FF2B5EF4-FFF2-40B4-BE49-F238E27FC236}">
                <a16:creationId xmlns:a16="http://schemas.microsoft.com/office/drawing/2014/main" id="{3062028C-8CE9-F158-74DD-8A00A4BF1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6" y="41566453"/>
            <a:ext cx="22646337" cy="1492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pt-BR" altLang="pt-BR" sz="3927" b="1" dirty="0">
                <a:solidFill>
                  <a:srgbClr val="0099CC"/>
                </a:solidFill>
                <a:latin typeface="Arial" panose="020B0604020202020204" pitchFamily="34" charset="0"/>
              </a:rPr>
              <a:t>Agradecimentos: </a:t>
            </a:r>
            <a:r>
              <a:rPr lang="pt-BR" altLang="pt-BR" sz="3927" b="1" dirty="0">
                <a:solidFill>
                  <a:srgbClr val="FF0000"/>
                </a:solidFill>
                <a:latin typeface="Arial" panose="020B0604020202020204" pitchFamily="34" charset="0"/>
              </a:rPr>
              <a:t>(não incluir autores e/ou </a:t>
            </a:r>
            <a:r>
              <a:rPr lang="pt-BR" altLang="pt-BR" sz="3927" b="1" dirty="0" err="1">
                <a:solidFill>
                  <a:srgbClr val="FF0000"/>
                </a:solidFill>
                <a:latin typeface="Arial" panose="020B0604020202020204" pitchFamily="34" charset="0"/>
              </a:rPr>
              <a:t>co-autores</a:t>
            </a:r>
            <a:r>
              <a:rPr lang="pt-BR" altLang="pt-BR" sz="3927" b="1" dirty="0">
                <a:solidFill>
                  <a:srgbClr val="FF0000"/>
                </a:solidFill>
                <a:latin typeface="Arial" panose="020B0604020202020204" pitchFamily="34" charset="0"/>
              </a:rPr>
              <a:t>)</a:t>
            </a:r>
          </a:p>
          <a:p>
            <a:pPr>
              <a:defRPr/>
            </a:pPr>
            <a:r>
              <a:rPr lang="pt-BR" altLang="pt-BR" sz="3273" b="1" dirty="0">
                <a:solidFill>
                  <a:srgbClr val="FF0000"/>
                </a:solidFill>
                <a:latin typeface="Arial" panose="020B0604020202020204" pitchFamily="34" charset="0"/>
              </a:rPr>
              <a:t>Colocar o logo das agências de fomento e número do processo nesta área</a:t>
            </a:r>
            <a:endParaRPr lang="pt-BR" altLang="pt-BR" sz="3273" dirty="0">
              <a:solidFill>
                <a:srgbClr val="FF000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9928C65-8A8F-748F-84C1-FA35BF639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1" t="57524" r="35825" b="25265"/>
          <a:stretch>
            <a:fillRect/>
          </a:stretch>
        </p:blipFill>
        <p:spPr>
          <a:xfrm>
            <a:off x="1870820" y="3209078"/>
            <a:ext cx="4480716" cy="100697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6F19CC1-F96E-635E-8A68-EF0B8D8F12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5" r="8983" b="33443"/>
          <a:stretch>
            <a:fillRect/>
          </a:stretch>
        </p:blipFill>
        <p:spPr>
          <a:xfrm>
            <a:off x="708383" y="1942135"/>
            <a:ext cx="6325958" cy="1636568"/>
          </a:xfrm>
          <a:prstGeom prst="rect">
            <a:avLst/>
          </a:prstGeom>
        </p:spPr>
      </p:pic>
      <p:sp>
        <p:nvSpPr>
          <p:cNvPr id="12" name="Text Box 11">
            <a:extLst>
              <a:ext uri="{FF2B5EF4-FFF2-40B4-BE49-F238E27FC236}">
                <a16:creationId xmlns:a16="http://schemas.microsoft.com/office/drawing/2014/main" id="{D9BB5AAB-74CE-4D0B-8B66-934C1AF18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36" y="1046163"/>
            <a:ext cx="16257588" cy="1323975"/>
          </a:xfrm>
          <a:prstGeom prst="rect">
            <a:avLst/>
          </a:prstGeom>
          <a:noFill/>
          <a:ln>
            <a:noFill/>
          </a:ln>
        </p:spPr>
        <p:txBody>
          <a:bodyPr lIns="94056" tIns="47029" rIns="94056" bIns="47029">
            <a:spAutoFit/>
          </a:bodyPr>
          <a:lstStyle>
            <a:lvl1pPr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pt-BR" altLang="pt-BR" sz="7854" b="1" dirty="0">
                <a:solidFill>
                  <a:schemeClr val="bg1"/>
                </a:solidFill>
                <a:latin typeface="Arial" panose="020B0604020202020204" pitchFamily="34" charset="0"/>
              </a:rPr>
              <a:t>TÍTULO DO TRABALHO</a:t>
            </a: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E8B160ED-46E5-44D5-9B44-6FB62C44D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880" y="2846452"/>
            <a:ext cx="15328900" cy="1571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62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pt-BR" sz="39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 aluno</a:t>
            </a:r>
            <a:r>
              <a:rPr lang="pt-BR" sz="3927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39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co-orientador</a:t>
            </a:r>
            <a:r>
              <a:rPr lang="pt-BR" sz="3927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39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orientador</a:t>
            </a:r>
            <a:r>
              <a:rPr lang="pt-BR" sz="3927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392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pt-BR" sz="3054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305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Departamento, Instituição</a:t>
            </a:r>
          </a:p>
          <a:p>
            <a:pPr algn="ctr">
              <a:defRPr/>
            </a:pPr>
            <a:r>
              <a:rPr lang="pt-BR" sz="3054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305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Departamento, Instituição</a:t>
            </a:r>
          </a:p>
        </p:txBody>
      </p:sp>
      <p:sp>
        <p:nvSpPr>
          <p:cNvPr id="15" name="CaixaDeTexto 2">
            <a:extLst>
              <a:ext uri="{FF2B5EF4-FFF2-40B4-BE49-F238E27FC236}">
                <a16:creationId xmlns:a16="http://schemas.microsoft.com/office/drawing/2014/main" id="{1DC2CD04-FDF7-4AF9-9ADE-346094DE7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0" y="1214502"/>
            <a:ext cx="337661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500" dirty="0">
                <a:solidFill>
                  <a:schemeClr val="bg1"/>
                </a:solidFill>
                <a:latin typeface="Arial" panose="020B0604020202020204" pitchFamily="34" charset="0"/>
              </a:rPr>
              <a:t>Inserir n.º da inscrição/submissão do </a:t>
            </a:r>
            <a:r>
              <a:rPr lang="pt-BR" altLang="pt-BR" sz="2500">
                <a:solidFill>
                  <a:schemeClr val="bg1"/>
                </a:solidFill>
                <a:latin typeface="Arial" panose="020B0604020202020204" pitchFamily="34" charset="0"/>
              </a:rPr>
              <a:t>artigo na Even3 </a:t>
            </a:r>
            <a:r>
              <a:rPr lang="pt-BR" altLang="pt-BR" sz="2500" dirty="0">
                <a:solidFill>
                  <a:schemeClr val="bg1"/>
                </a:solidFill>
                <a:latin typeface="Arial" panose="020B0604020202020204" pitchFamily="34" charset="0"/>
              </a:rPr>
              <a:t>– fonte 68</a:t>
            </a:r>
          </a:p>
        </p:txBody>
      </p:sp>
    </p:spTree>
    <p:extLst>
      <p:ext uri="{BB962C8B-B14F-4D97-AF65-F5344CB8AC3E}">
        <p14:creationId xmlns:p14="http://schemas.microsoft.com/office/powerpoint/2010/main" val="183307677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3839</TotalTime>
  <Words>212</Words>
  <Application>Microsoft Office PowerPoint</Application>
  <PresentationFormat>Personalizar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Arial</vt:lpstr>
      <vt:lpstr>Times New Roman</vt:lpstr>
      <vt:lpstr>Estrutura padrão</vt:lpstr>
      <vt:lpstr>Apresentação do PowerPoint</vt:lpstr>
    </vt:vector>
  </TitlesOfParts>
  <Company>Fundação de Ciências Aplicadas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rodrmagn</dc:creator>
  <cp:lastModifiedBy>Samanta Stuani</cp:lastModifiedBy>
  <cp:revision>126</cp:revision>
  <cp:lastPrinted>2015-10-14T23:48:22Z</cp:lastPrinted>
  <dcterms:created xsi:type="dcterms:W3CDTF">2001-07-12T12:01:23Z</dcterms:created>
  <dcterms:modified xsi:type="dcterms:W3CDTF">2026-09-24T19:33:49Z</dcterms:modified>
</cp:coreProperties>
</file>