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7" r:id="rId2"/>
  </p:sldIdLst>
  <p:sldSz cx="28800425" cy="43200638"/>
  <p:notesSz cx="6877050" cy="965676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506413" indent="-49213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014413" indent="-100013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522413" indent="-150813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030413" indent="-201613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>
          <p15:clr>
            <a:srgbClr val="A4A3A4"/>
          </p15:clr>
        </p15:guide>
        <p15:guide id="2" pos="90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007C9B"/>
    <a:srgbClr val="FFFF00"/>
    <a:srgbClr val="03007A"/>
    <a:srgbClr val="00007E"/>
    <a:srgbClr val="000072"/>
    <a:srgbClr val="00008A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B491D-98E3-6041-43A6-F21767713451}" v="40" dt="2024-05-27T17:37:21.8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73" autoAdjust="0"/>
    <p:restoredTop sz="94712" autoAdjust="0"/>
  </p:normalViewPr>
  <p:slideViewPr>
    <p:cSldViewPr>
      <p:cViewPr>
        <p:scale>
          <a:sx n="29" d="100"/>
          <a:sy n="29" d="100"/>
        </p:scale>
        <p:origin x="7176" y="128"/>
      </p:cViewPr>
      <p:guideLst>
        <p:guide orient="horz" pos="13607"/>
        <p:guide pos="90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a Stuani" userId="5c36361e-cd9c-4704-85d7-8877bb2ebff1" providerId="ADAL" clId="{A9BA45B8-0764-4A97-A26C-B4196E67BB70}"/>
    <pc:docChg chg="modSld">
      <pc:chgData name="Samanta Stuani" userId="5c36361e-cd9c-4704-85d7-8877bb2ebff1" providerId="ADAL" clId="{A9BA45B8-0764-4A97-A26C-B4196E67BB70}" dt="2024-05-23T21:22:02.314" v="14" actId="20577"/>
      <pc:docMkLst>
        <pc:docMk/>
      </pc:docMkLst>
      <pc:sldChg chg="modSp mod">
        <pc:chgData name="Samanta Stuani" userId="5c36361e-cd9c-4704-85d7-8877bb2ebff1" providerId="ADAL" clId="{A9BA45B8-0764-4A97-A26C-B4196E67BB70}" dt="2024-05-23T21:22:02.314" v="14" actId="20577"/>
        <pc:sldMkLst>
          <pc:docMk/>
          <pc:sldMk cId="0" sldId="256"/>
        </pc:sldMkLst>
        <pc:spChg chg="mod">
          <ac:chgData name="Samanta Stuani" userId="5c36361e-cd9c-4704-85d7-8877bb2ebff1" providerId="ADAL" clId="{A9BA45B8-0764-4A97-A26C-B4196E67BB70}" dt="2024-05-23T20:58:07.939" v="4" actId="20577"/>
          <ac:spMkLst>
            <pc:docMk/>
            <pc:sldMk cId="0" sldId="256"/>
            <ac:spMk id="2051" creationId="{D9CD36E6-7801-7864-E7B7-5A2C6F2D54D6}"/>
          </ac:spMkLst>
        </pc:spChg>
        <pc:spChg chg="mod">
          <ac:chgData name="Samanta Stuani" userId="5c36361e-cd9c-4704-85d7-8877bb2ebff1" providerId="ADAL" clId="{A9BA45B8-0764-4A97-A26C-B4196E67BB70}" dt="2024-05-23T21:22:02.314" v="14" actId="20577"/>
          <ac:spMkLst>
            <pc:docMk/>
            <pc:sldMk cId="0" sldId="256"/>
            <ac:spMk id="2053" creationId="{98068286-DEDD-AE61-5F23-CD9EE4C35CB0}"/>
          </ac:spMkLst>
        </pc:spChg>
      </pc:sldChg>
    </pc:docChg>
  </pc:docChgLst>
  <pc:docChgLst>
    <pc:chgData name="Rodrigo Trevisoli Doria" userId="S::rtdoria@fei.edu.br::5a80711b-ea9b-49b8-964d-3060c655667c" providerId="AD" clId="Web-{718B491D-98E3-6041-43A6-F21767713451}"/>
    <pc:docChg chg="modSld">
      <pc:chgData name="Rodrigo Trevisoli Doria" userId="S::rtdoria@fei.edu.br::5a80711b-ea9b-49b8-964d-3060c655667c" providerId="AD" clId="Web-{718B491D-98E3-6041-43A6-F21767713451}" dt="2024-05-27T17:37:21.869" v="39" actId="20577"/>
      <pc:docMkLst>
        <pc:docMk/>
      </pc:docMkLst>
      <pc:sldChg chg="modSp">
        <pc:chgData name="Rodrigo Trevisoli Doria" userId="S::rtdoria@fei.edu.br::5a80711b-ea9b-49b8-964d-3060c655667c" providerId="AD" clId="Web-{718B491D-98E3-6041-43A6-F21767713451}" dt="2024-05-27T17:37:21.869" v="39" actId="20577"/>
        <pc:sldMkLst>
          <pc:docMk/>
          <pc:sldMk cId="0" sldId="256"/>
        </pc:sldMkLst>
        <pc:spChg chg="mod">
          <ac:chgData name="Rodrigo Trevisoli Doria" userId="S::rtdoria@fei.edu.br::5a80711b-ea9b-49b8-964d-3060c655667c" providerId="AD" clId="Web-{718B491D-98E3-6041-43A6-F21767713451}" dt="2024-05-27T17:37:21.869" v="39" actId="20577"/>
          <ac:spMkLst>
            <pc:docMk/>
            <pc:sldMk cId="0" sldId="256"/>
            <ac:spMk id="2053" creationId="{98068286-DEDD-AE61-5F23-CD9EE4C35C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032" y="13419930"/>
            <a:ext cx="24480362" cy="925959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068" y="24481062"/>
            <a:ext cx="20160298" cy="11040142"/>
          </a:xfrm>
        </p:spPr>
        <p:txBody>
          <a:bodyPr/>
          <a:lstStyle>
            <a:lvl1pPr marL="0" indent="0" algn="ctr">
              <a:buNone/>
              <a:defRPr/>
            </a:lvl1pPr>
            <a:lvl2pPr marL="498730" indent="0" algn="ctr">
              <a:buNone/>
              <a:defRPr/>
            </a:lvl2pPr>
            <a:lvl3pPr marL="997458" indent="0" algn="ctr">
              <a:buNone/>
              <a:defRPr/>
            </a:lvl3pPr>
            <a:lvl4pPr marL="1496188" indent="0" algn="ctr">
              <a:buNone/>
              <a:defRPr/>
            </a:lvl4pPr>
            <a:lvl5pPr marL="1994918" indent="0" algn="ctr">
              <a:buNone/>
              <a:defRPr/>
            </a:lvl5pPr>
            <a:lvl6pPr marL="2493647" indent="0" algn="ctr">
              <a:buNone/>
              <a:defRPr/>
            </a:lvl6pPr>
            <a:lvl7pPr marL="2992376" indent="0" algn="ctr">
              <a:buNone/>
              <a:defRPr/>
            </a:lvl7pPr>
            <a:lvl8pPr marL="3491106" indent="0" algn="ctr">
              <a:buNone/>
              <a:defRPr/>
            </a:lvl8pPr>
            <a:lvl9pPr marL="3989835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6C4CBB-B39B-B1FD-456B-B039BBCFA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A4423E-A087-29B9-585A-F88FCE4381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343D38-044F-39C1-7FF9-9D8E019FDC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E2D2-FB73-4F57-9882-A86358D4C89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8625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C68C4-7936-5D7A-F04C-2378DFA340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A65EA0-43CD-C862-0971-A63AB2B411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2F2FB6-FBC7-D678-0986-B83E4D9AD9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2C637-B6CC-411B-B472-3DEF2686CF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856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520309" y="3839720"/>
            <a:ext cx="6120090" cy="3455936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160033" y="3839720"/>
            <a:ext cx="18185723" cy="3455936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44E04E-0B85-9AA1-55A5-A16C915BF3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BA731C-8E3E-FB9B-E695-07D11BFC1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F21635-3D5C-827D-4296-BA5BFCA614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FE09B-3017-4164-84F7-6E0B432D5D5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106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F229B6-83A9-897B-12ED-27C41A52E6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1A64ED-88A0-3E74-CC8F-7FF4474072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F09C5F-FF7F-2C0D-20B7-77EC155433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1FB60-023B-462A-962A-70506F80BA3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0959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4579" y="27759707"/>
            <a:ext cx="24480362" cy="8580204"/>
          </a:xfrm>
        </p:spPr>
        <p:txBody>
          <a:bodyPr anchor="t"/>
          <a:lstStyle>
            <a:lvl1pPr algn="l">
              <a:defRPr sz="4363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4579" y="18311178"/>
            <a:ext cx="24480362" cy="9448529"/>
          </a:xfrm>
        </p:spPr>
        <p:txBody>
          <a:bodyPr anchor="b"/>
          <a:lstStyle>
            <a:lvl1pPr marL="0" indent="0">
              <a:buNone/>
              <a:defRPr sz="2181"/>
            </a:lvl1pPr>
            <a:lvl2pPr marL="498730" indent="0">
              <a:buNone/>
              <a:defRPr sz="1964"/>
            </a:lvl2pPr>
            <a:lvl3pPr marL="997458" indent="0">
              <a:buNone/>
              <a:defRPr sz="1745"/>
            </a:lvl3pPr>
            <a:lvl4pPr marL="1496188" indent="0">
              <a:buNone/>
              <a:defRPr sz="1528"/>
            </a:lvl4pPr>
            <a:lvl5pPr marL="1994918" indent="0">
              <a:buNone/>
              <a:defRPr sz="1528"/>
            </a:lvl5pPr>
            <a:lvl6pPr marL="2493647" indent="0">
              <a:buNone/>
              <a:defRPr sz="1528"/>
            </a:lvl6pPr>
            <a:lvl7pPr marL="2992376" indent="0">
              <a:buNone/>
              <a:defRPr sz="1528"/>
            </a:lvl7pPr>
            <a:lvl8pPr marL="3491106" indent="0">
              <a:buNone/>
              <a:defRPr sz="1528"/>
            </a:lvl8pPr>
            <a:lvl9pPr marL="3989835" indent="0">
              <a:buNone/>
              <a:defRPr sz="1528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AF2154-87AD-2BD7-3127-60B1FAB22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C12FD7-AA8A-B982-D62F-FF4E548297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6BEDB3-CB92-A0BF-86B4-613367127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7D6D7-F0EC-498B-A020-C665DDFD3E7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630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160032" y="12479088"/>
            <a:ext cx="12152907" cy="25920000"/>
          </a:xfrm>
        </p:spPr>
        <p:txBody>
          <a:bodyPr/>
          <a:lstStyle>
            <a:lvl1pPr>
              <a:defRPr sz="3054"/>
            </a:lvl1pPr>
            <a:lvl2pPr>
              <a:defRPr sz="2618"/>
            </a:lvl2pPr>
            <a:lvl3pPr>
              <a:defRPr sz="2181"/>
            </a:lvl3pPr>
            <a:lvl4pPr>
              <a:defRPr sz="1964"/>
            </a:lvl4pPr>
            <a:lvl5pPr>
              <a:defRPr sz="1964"/>
            </a:lvl5pPr>
            <a:lvl6pPr>
              <a:defRPr sz="1964"/>
            </a:lvl6pPr>
            <a:lvl7pPr>
              <a:defRPr sz="1964"/>
            </a:lvl7pPr>
            <a:lvl8pPr>
              <a:defRPr sz="1964"/>
            </a:lvl8pPr>
            <a:lvl9pPr>
              <a:defRPr sz="196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87488" y="12479088"/>
            <a:ext cx="12152907" cy="25920000"/>
          </a:xfrm>
        </p:spPr>
        <p:txBody>
          <a:bodyPr/>
          <a:lstStyle>
            <a:lvl1pPr>
              <a:defRPr sz="3054"/>
            </a:lvl1pPr>
            <a:lvl2pPr>
              <a:defRPr sz="2618"/>
            </a:lvl2pPr>
            <a:lvl3pPr>
              <a:defRPr sz="2181"/>
            </a:lvl3pPr>
            <a:lvl4pPr>
              <a:defRPr sz="1964"/>
            </a:lvl4pPr>
            <a:lvl5pPr>
              <a:defRPr sz="1964"/>
            </a:lvl5pPr>
            <a:lvl6pPr>
              <a:defRPr sz="1964"/>
            </a:lvl6pPr>
            <a:lvl7pPr>
              <a:defRPr sz="1964"/>
            </a:lvl7pPr>
            <a:lvl8pPr>
              <a:defRPr sz="1964"/>
            </a:lvl8pPr>
            <a:lvl9pPr>
              <a:defRPr sz="196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77E158-F137-7F89-9053-7FDB7BA67A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34ADEC-A062-160E-42A6-B20AC7AC2F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548FC0-919F-94DB-58D6-414730EE3F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A165A-59DF-4A8A-A8B0-E83CBCA096A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9126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025" y="1730929"/>
            <a:ext cx="25920383" cy="7198516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024" y="9669906"/>
            <a:ext cx="12725643" cy="4030558"/>
          </a:xfrm>
        </p:spPr>
        <p:txBody>
          <a:bodyPr anchor="b"/>
          <a:lstStyle>
            <a:lvl1pPr marL="0" indent="0">
              <a:buNone/>
              <a:defRPr sz="2618" b="1"/>
            </a:lvl1pPr>
            <a:lvl2pPr marL="498730" indent="0">
              <a:buNone/>
              <a:defRPr sz="2181" b="1"/>
            </a:lvl2pPr>
            <a:lvl3pPr marL="997458" indent="0">
              <a:buNone/>
              <a:defRPr sz="1964" b="1"/>
            </a:lvl3pPr>
            <a:lvl4pPr marL="1496188" indent="0">
              <a:buNone/>
              <a:defRPr sz="1745" b="1"/>
            </a:lvl4pPr>
            <a:lvl5pPr marL="1994918" indent="0">
              <a:buNone/>
              <a:defRPr sz="1745" b="1"/>
            </a:lvl5pPr>
            <a:lvl6pPr marL="2493647" indent="0">
              <a:buNone/>
              <a:defRPr sz="1745" b="1"/>
            </a:lvl6pPr>
            <a:lvl7pPr marL="2992376" indent="0">
              <a:buNone/>
              <a:defRPr sz="1745" b="1"/>
            </a:lvl7pPr>
            <a:lvl8pPr marL="3491106" indent="0">
              <a:buNone/>
              <a:defRPr sz="1745" b="1"/>
            </a:lvl8pPr>
            <a:lvl9pPr marL="3989835" indent="0">
              <a:buNone/>
              <a:defRPr sz="174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024" y="13700467"/>
            <a:ext cx="12725643" cy="24889460"/>
          </a:xfrm>
        </p:spPr>
        <p:txBody>
          <a:bodyPr/>
          <a:lstStyle>
            <a:lvl1pPr>
              <a:defRPr sz="2618"/>
            </a:lvl1pPr>
            <a:lvl2pPr>
              <a:defRPr sz="2181"/>
            </a:lvl2pPr>
            <a:lvl3pPr>
              <a:defRPr sz="1964"/>
            </a:lvl3pPr>
            <a:lvl4pPr>
              <a:defRPr sz="1745"/>
            </a:lvl4pPr>
            <a:lvl5pPr>
              <a:defRPr sz="1745"/>
            </a:lvl5pPr>
            <a:lvl6pPr>
              <a:defRPr sz="1745"/>
            </a:lvl6pPr>
            <a:lvl7pPr>
              <a:defRPr sz="1745"/>
            </a:lvl7pPr>
            <a:lvl8pPr>
              <a:defRPr sz="1745"/>
            </a:lvl8pPr>
            <a:lvl9pPr>
              <a:defRPr sz="174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126" y="9669906"/>
            <a:ext cx="12729278" cy="4030558"/>
          </a:xfrm>
        </p:spPr>
        <p:txBody>
          <a:bodyPr anchor="b"/>
          <a:lstStyle>
            <a:lvl1pPr marL="0" indent="0">
              <a:buNone/>
              <a:defRPr sz="2618" b="1"/>
            </a:lvl1pPr>
            <a:lvl2pPr marL="498730" indent="0">
              <a:buNone/>
              <a:defRPr sz="2181" b="1"/>
            </a:lvl2pPr>
            <a:lvl3pPr marL="997458" indent="0">
              <a:buNone/>
              <a:defRPr sz="1964" b="1"/>
            </a:lvl3pPr>
            <a:lvl4pPr marL="1496188" indent="0">
              <a:buNone/>
              <a:defRPr sz="1745" b="1"/>
            </a:lvl4pPr>
            <a:lvl5pPr marL="1994918" indent="0">
              <a:buNone/>
              <a:defRPr sz="1745" b="1"/>
            </a:lvl5pPr>
            <a:lvl6pPr marL="2493647" indent="0">
              <a:buNone/>
              <a:defRPr sz="1745" b="1"/>
            </a:lvl6pPr>
            <a:lvl7pPr marL="2992376" indent="0">
              <a:buNone/>
              <a:defRPr sz="1745" b="1"/>
            </a:lvl7pPr>
            <a:lvl8pPr marL="3491106" indent="0">
              <a:buNone/>
              <a:defRPr sz="1745" b="1"/>
            </a:lvl8pPr>
            <a:lvl9pPr marL="3989835" indent="0">
              <a:buNone/>
              <a:defRPr sz="174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126" y="13700467"/>
            <a:ext cx="12729278" cy="24889460"/>
          </a:xfrm>
        </p:spPr>
        <p:txBody>
          <a:bodyPr/>
          <a:lstStyle>
            <a:lvl1pPr>
              <a:defRPr sz="2618"/>
            </a:lvl1pPr>
            <a:lvl2pPr>
              <a:defRPr sz="2181"/>
            </a:lvl2pPr>
            <a:lvl3pPr>
              <a:defRPr sz="1964"/>
            </a:lvl3pPr>
            <a:lvl4pPr>
              <a:defRPr sz="1745"/>
            </a:lvl4pPr>
            <a:lvl5pPr>
              <a:defRPr sz="1745"/>
            </a:lvl5pPr>
            <a:lvl6pPr>
              <a:defRPr sz="1745"/>
            </a:lvl6pPr>
            <a:lvl7pPr>
              <a:defRPr sz="1745"/>
            </a:lvl7pPr>
            <a:lvl8pPr>
              <a:defRPr sz="1745"/>
            </a:lvl8pPr>
            <a:lvl9pPr>
              <a:defRPr sz="174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3A0192-3EA5-42E5-0110-DD41FE213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F1A536-63B5-F87B-3299-479D63A1DF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32FE3E-15A5-B926-7130-872FE8EE06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0DD9B-0093-474B-8B43-9E28CE79176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6465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65CDF52-5A95-2A0A-82A6-F6F7FB2E7D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0DECE5D-70C0-DCFD-0A38-C61305EEE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D54245C-5A8F-4A9B-9EAE-AD91BA8473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472A8-1D5C-4F4A-A3B1-F10A9BCA8EE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2608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B6DE1B5-218B-44FC-9995-D904585AC5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1BC6CE-6081-9B64-129E-A2EF06A2DA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B92CCE8-BE73-69B4-D131-903A3044AE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2E06B-017F-4F96-87A9-2971904FD0D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2795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021" y="1719479"/>
            <a:ext cx="9474686" cy="7320655"/>
          </a:xfrm>
        </p:spPr>
        <p:txBody>
          <a:bodyPr anchor="b"/>
          <a:lstStyle>
            <a:lvl1pPr algn="l">
              <a:defRPr sz="2181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0167" y="1719476"/>
            <a:ext cx="16100236" cy="36870448"/>
          </a:xfrm>
        </p:spPr>
        <p:txBody>
          <a:bodyPr/>
          <a:lstStyle>
            <a:lvl1pPr>
              <a:defRPr sz="3490"/>
            </a:lvl1pPr>
            <a:lvl2pPr>
              <a:defRPr sz="3054"/>
            </a:lvl2pPr>
            <a:lvl3pPr>
              <a:defRPr sz="2618"/>
            </a:lvl3pPr>
            <a:lvl4pPr>
              <a:defRPr sz="2181"/>
            </a:lvl4pPr>
            <a:lvl5pPr>
              <a:defRPr sz="2181"/>
            </a:lvl5pPr>
            <a:lvl6pPr>
              <a:defRPr sz="2181"/>
            </a:lvl6pPr>
            <a:lvl7pPr>
              <a:defRPr sz="2181"/>
            </a:lvl7pPr>
            <a:lvl8pPr>
              <a:defRPr sz="2181"/>
            </a:lvl8pPr>
            <a:lvl9pPr>
              <a:defRPr sz="2181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021" y="9040131"/>
            <a:ext cx="9474686" cy="29549793"/>
          </a:xfrm>
        </p:spPr>
        <p:txBody>
          <a:bodyPr/>
          <a:lstStyle>
            <a:lvl1pPr marL="0" indent="0">
              <a:buNone/>
              <a:defRPr sz="1528"/>
            </a:lvl1pPr>
            <a:lvl2pPr marL="498730" indent="0">
              <a:buNone/>
              <a:defRPr sz="1309"/>
            </a:lvl2pPr>
            <a:lvl3pPr marL="997458" indent="0">
              <a:buNone/>
              <a:defRPr sz="1091"/>
            </a:lvl3pPr>
            <a:lvl4pPr marL="1496188" indent="0">
              <a:buNone/>
              <a:defRPr sz="981"/>
            </a:lvl4pPr>
            <a:lvl5pPr marL="1994918" indent="0">
              <a:buNone/>
              <a:defRPr sz="981"/>
            </a:lvl5pPr>
            <a:lvl6pPr marL="2493647" indent="0">
              <a:buNone/>
              <a:defRPr sz="981"/>
            </a:lvl6pPr>
            <a:lvl7pPr marL="2992376" indent="0">
              <a:buNone/>
              <a:defRPr sz="981"/>
            </a:lvl7pPr>
            <a:lvl8pPr marL="3491106" indent="0">
              <a:buNone/>
              <a:defRPr sz="981"/>
            </a:lvl8pPr>
            <a:lvl9pPr marL="3989835" indent="0">
              <a:buNone/>
              <a:defRPr sz="98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B6EE1F-A16F-C4CC-5261-E8F1A01AD6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E58B68-5B19-3B65-536E-89EDED9F01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817FAE-7084-E8F4-9B1D-52E4FCB1C6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0A32B-037D-4084-A909-9226EDE4704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6012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538" y="30240641"/>
            <a:ext cx="17280255" cy="3570633"/>
          </a:xfrm>
        </p:spPr>
        <p:txBody>
          <a:bodyPr anchor="b"/>
          <a:lstStyle>
            <a:lvl1pPr algn="l">
              <a:defRPr sz="2181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538" y="3860715"/>
            <a:ext cx="17280255" cy="25920000"/>
          </a:xfrm>
        </p:spPr>
        <p:txBody>
          <a:bodyPr/>
          <a:lstStyle>
            <a:lvl1pPr marL="0" indent="0">
              <a:buNone/>
              <a:defRPr sz="3490"/>
            </a:lvl1pPr>
            <a:lvl2pPr marL="498730" indent="0">
              <a:buNone/>
              <a:defRPr sz="3054"/>
            </a:lvl2pPr>
            <a:lvl3pPr marL="997458" indent="0">
              <a:buNone/>
              <a:defRPr sz="2618"/>
            </a:lvl3pPr>
            <a:lvl4pPr marL="1496188" indent="0">
              <a:buNone/>
              <a:defRPr sz="2181"/>
            </a:lvl4pPr>
            <a:lvl5pPr marL="1994918" indent="0">
              <a:buNone/>
              <a:defRPr sz="2181"/>
            </a:lvl5pPr>
            <a:lvl6pPr marL="2493647" indent="0">
              <a:buNone/>
              <a:defRPr sz="2181"/>
            </a:lvl6pPr>
            <a:lvl7pPr marL="2992376" indent="0">
              <a:buNone/>
              <a:defRPr sz="2181"/>
            </a:lvl7pPr>
            <a:lvl8pPr marL="3491106" indent="0">
              <a:buNone/>
              <a:defRPr sz="2181"/>
            </a:lvl8pPr>
            <a:lvl9pPr marL="3989835" indent="0">
              <a:buNone/>
              <a:defRPr sz="2181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538" y="33811271"/>
            <a:ext cx="17280255" cy="5068731"/>
          </a:xfrm>
        </p:spPr>
        <p:txBody>
          <a:bodyPr/>
          <a:lstStyle>
            <a:lvl1pPr marL="0" indent="0">
              <a:buNone/>
              <a:defRPr sz="1528"/>
            </a:lvl1pPr>
            <a:lvl2pPr marL="498730" indent="0">
              <a:buNone/>
              <a:defRPr sz="1309"/>
            </a:lvl2pPr>
            <a:lvl3pPr marL="997458" indent="0">
              <a:buNone/>
              <a:defRPr sz="1091"/>
            </a:lvl3pPr>
            <a:lvl4pPr marL="1496188" indent="0">
              <a:buNone/>
              <a:defRPr sz="981"/>
            </a:lvl4pPr>
            <a:lvl5pPr marL="1994918" indent="0">
              <a:buNone/>
              <a:defRPr sz="981"/>
            </a:lvl5pPr>
            <a:lvl6pPr marL="2493647" indent="0">
              <a:buNone/>
              <a:defRPr sz="981"/>
            </a:lvl6pPr>
            <a:lvl7pPr marL="2992376" indent="0">
              <a:buNone/>
              <a:defRPr sz="981"/>
            </a:lvl7pPr>
            <a:lvl8pPr marL="3491106" indent="0">
              <a:buNone/>
              <a:defRPr sz="981"/>
            </a:lvl8pPr>
            <a:lvl9pPr marL="3989835" indent="0">
              <a:buNone/>
              <a:defRPr sz="98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4391E3-51DA-21F2-F0EE-F2CF668B98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DC155E-FDD9-DE9F-A812-DD1371C78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5CC5D7-2F7A-8D0D-805F-8EFBEE04A6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2F585-C32A-4DEB-ABD6-23CDC16F96C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4944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66EC356-94E5-ACC8-4E7E-C391DF33F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60588" y="3838575"/>
            <a:ext cx="24479250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017" tIns="174508" rIns="349017" bIns="1745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C22245-8B80-2E45-BE31-79F2FF03F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60588" y="12479338"/>
            <a:ext cx="24479250" cy="259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017" tIns="174508" rIns="349017" bIns="174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7C2933E-5DE5-1887-678A-8681CE7AF2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60588" y="39362063"/>
            <a:ext cx="5999162" cy="2878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49017" tIns="174508" rIns="349017" bIns="174508" numCol="1" anchor="t" anchorCtr="0" compatLnSpc="1">
            <a:prstTxWarp prst="textNoShape">
              <a:avLst/>
            </a:prstTxWarp>
          </a:bodyPr>
          <a:lstStyle>
            <a:lvl1pPr>
              <a:defRPr sz="5890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45BD3A-323F-1DBB-15E5-B65B0FC13A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9325" y="39362063"/>
            <a:ext cx="9121775" cy="2878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49017" tIns="174508" rIns="349017" bIns="174508" numCol="1" anchor="t" anchorCtr="0" compatLnSpc="1">
            <a:prstTxWarp prst="textNoShape">
              <a:avLst/>
            </a:prstTxWarp>
          </a:bodyPr>
          <a:lstStyle>
            <a:lvl1pPr algn="ctr">
              <a:defRPr sz="5890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99F8FA3-E50B-F9A1-99F6-39B4E4CA0E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640675" y="39362063"/>
            <a:ext cx="5999163" cy="2878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49017" tIns="174508" rIns="349017" bIns="174508" numCol="1" anchor="t" anchorCtr="0" compatLnSpc="1">
            <a:prstTxWarp prst="textNoShape">
              <a:avLst/>
            </a:prstTxWarp>
          </a:bodyPr>
          <a:lstStyle>
            <a:lvl1pPr algn="r">
              <a:defRPr sz="5800" smtClean="0"/>
            </a:lvl1pPr>
          </a:lstStyle>
          <a:p>
            <a:pPr>
              <a:defRPr/>
            </a:pPr>
            <a:fld id="{98133173-F134-4C14-8E5E-2ED8E649660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 New Roman"/>
        </a:defRPr>
      </a:lvl2pPr>
      <a:lvl3pPr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 New Roman"/>
        </a:defRPr>
      </a:lvl3pPr>
      <a:lvl4pPr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 New Roman"/>
        </a:defRPr>
      </a:lvl4pPr>
      <a:lvl5pPr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 New Roman"/>
        </a:defRPr>
      </a:lvl5pPr>
      <a:lvl6pPr marL="498730" algn="ctr" defTabSz="3806275" rtl="0" eaLnBrk="0" fontAlgn="base" hangingPunct="0">
        <a:spcBef>
          <a:spcPct val="0"/>
        </a:spcBef>
        <a:spcAft>
          <a:spcPct val="0"/>
        </a:spcAft>
        <a:defRPr sz="18326">
          <a:solidFill>
            <a:schemeClr val="tx2"/>
          </a:solidFill>
          <a:latin typeface="Times New Roman"/>
        </a:defRPr>
      </a:lvl6pPr>
      <a:lvl7pPr marL="997458" algn="ctr" defTabSz="3806275" rtl="0" eaLnBrk="0" fontAlgn="base" hangingPunct="0">
        <a:spcBef>
          <a:spcPct val="0"/>
        </a:spcBef>
        <a:spcAft>
          <a:spcPct val="0"/>
        </a:spcAft>
        <a:defRPr sz="18326">
          <a:solidFill>
            <a:schemeClr val="tx2"/>
          </a:solidFill>
          <a:latin typeface="Times New Roman"/>
        </a:defRPr>
      </a:lvl7pPr>
      <a:lvl8pPr marL="1496188" algn="ctr" defTabSz="3806275" rtl="0" eaLnBrk="0" fontAlgn="base" hangingPunct="0">
        <a:spcBef>
          <a:spcPct val="0"/>
        </a:spcBef>
        <a:spcAft>
          <a:spcPct val="0"/>
        </a:spcAft>
        <a:defRPr sz="18326">
          <a:solidFill>
            <a:schemeClr val="tx2"/>
          </a:solidFill>
          <a:latin typeface="Times New Roman"/>
        </a:defRPr>
      </a:lvl8pPr>
      <a:lvl9pPr marL="1994918" algn="ctr" defTabSz="3806275" rtl="0" eaLnBrk="0" fontAlgn="base" hangingPunct="0">
        <a:spcBef>
          <a:spcPct val="0"/>
        </a:spcBef>
        <a:spcAft>
          <a:spcPct val="0"/>
        </a:spcAft>
        <a:defRPr sz="18326">
          <a:solidFill>
            <a:schemeClr val="tx2"/>
          </a:solidFill>
          <a:latin typeface="Times New Roman"/>
        </a:defRPr>
      </a:lvl9pPr>
    </p:titleStyle>
    <p:bodyStyle>
      <a:lvl1pPr marL="1425575" indent="-1425575" algn="l" defTabSz="3805238" rtl="0" eaLnBrk="0" fontAlgn="base" hangingPunct="0">
        <a:spcBef>
          <a:spcPct val="20000"/>
        </a:spcBef>
        <a:spcAft>
          <a:spcPct val="0"/>
        </a:spcAft>
        <a:buChar char="•"/>
        <a:defRPr sz="13400">
          <a:solidFill>
            <a:schemeClr val="tx1"/>
          </a:solidFill>
          <a:latin typeface="+mn-lt"/>
          <a:ea typeface="+mn-ea"/>
          <a:cs typeface="+mn-cs"/>
        </a:defRPr>
      </a:lvl1pPr>
      <a:lvl2pPr marL="3092450" indent="-1187450" algn="l" defTabSz="3805238" rtl="0" eaLnBrk="0" fontAlgn="base" hangingPunct="0">
        <a:spcBef>
          <a:spcPct val="20000"/>
        </a:spcBef>
        <a:spcAft>
          <a:spcPct val="0"/>
        </a:spcAft>
        <a:buChar char="–"/>
        <a:defRPr sz="11600">
          <a:solidFill>
            <a:schemeClr val="tx1"/>
          </a:solidFill>
          <a:latin typeface="+mn-lt"/>
        </a:defRPr>
      </a:lvl2pPr>
      <a:lvl3pPr marL="4757738" indent="-950913" algn="l" defTabSz="3805238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661150" indent="-949325" algn="l" defTabSz="3805238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566150" indent="-950913" algn="l" defTabSz="3805238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9065446" indent="-952435" algn="l" defTabSz="3806275" rtl="0" eaLnBrk="0" fontAlgn="base" hangingPunct="0">
        <a:spcBef>
          <a:spcPct val="20000"/>
        </a:spcBef>
        <a:spcAft>
          <a:spcPct val="0"/>
        </a:spcAft>
        <a:buChar char="»"/>
        <a:defRPr sz="8291">
          <a:solidFill>
            <a:schemeClr val="tx1"/>
          </a:solidFill>
          <a:latin typeface="+mn-lt"/>
        </a:defRPr>
      </a:lvl6pPr>
      <a:lvl7pPr marL="9564176" indent="-952435" algn="l" defTabSz="3806275" rtl="0" eaLnBrk="0" fontAlgn="base" hangingPunct="0">
        <a:spcBef>
          <a:spcPct val="20000"/>
        </a:spcBef>
        <a:spcAft>
          <a:spcPct val="0"/>
        </a:spcAft>
        <a:buChar char="»"/>
        <a:defRPr sz="8291">
          <a:solidFill>
            <a:schemeClr val="tx1"/>
          </a:solidFill>
          <a:latin typeface="+mn-lt"/>
        </a:defRPr>
      </a:lvl7pPr>
      <a:lvl8pPr marL="10062905" indent="-952435" algn="l" defTabSz="3806275" rtl="0" eaLnBrk="0" fontAlgn="base" hangingPunct="0">
        <a:spcBef>
          <a:spcPct val="20000"/>
        </a:spcBef>
        <a:spcAft>
          <a:spcPct val="0"/>
        </a:spcAft>
        <a:buChar char="»"/>
        <a:defRPr sz="8291">
          <a:solidFill>
            <a:schemeClr val="tx1"/>
          </a:solidFill>
          <a:latin typeface="+mn-lt"/>
        </a:defRPr>
      </a:lvl8pPr>
      <a:lvl9pPr marL="10561634" indent="-952435" algn="l" defTabSz="3806275" rtl="0" eaLnBrk="0" fontAlgn="base" hangingPunct="0">
        <a:spcBef>
          <a:spcPct val="20000"/>
        </a:spcBef>
        <a:spcAft>
          <a:spcPct val="0"/>
        </a:spcAft>
        <a:buChar char="»"/>
        <a:defRPr sz="829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97458" rtl="0" eaLnBrk="1" latinLnBrk="0" hangingPunct="1">
        <a:defRPr sz="1964" kern="1200">
          <a:solidFill>
            <a:schemeClr val="tx1"/>
          </a:solidFill>
          <a:latin typeface="+mn-lt"/>
          <a:ea typeface="+mn-ea"/>
          <a:cs typeface="+mn-cs"/>
        </a:defRPr>
      </a:lvl1pPr>
      <a:lvl2pPr marL="498730" algn="l" defTabSz="997458" rtl="0" eaLnBrk="1" latinLnBrk="0" hangingPunct="1">
        <a:defRPr sz="1964" kern="1200">
          <a:solidFill>
            <a:schemeClr val="tx1"/>
          </a:solidFill>
          <a:latin typeface="+mn-lt"/>
          <a:ea typeface="+mn-ea"/>
          <a:cs typeface="+mn-cs"/>
        </a:defRPr>
      </a:lvl2pPr>
      <a:lvl3pPr marL="997458" algn="l" defTabSz="997458" rtl="0" eaLnBrk="1" latinLnBrk="0" hangingPunct="1">
        <a:defRPr sz="1964" kern="1200">
          <a:solidFill>
            <a:schemeClr val="tx1"/>
          </a:solidFill>
          <a:latin typeface="+mn-lt"/>
          <a:ea typeface="+mn-ea"/>
          <a:cs typeface="+mn-cs"/>
        </a:defRPr>
      </a:lvl3pPr>
      <a:lvl4pPr marL="1496188" algn="l" defTabSz="997458" rtl="0" eaLnBrk="1" latinLnBrk="0" hangingPunct="1">
        <a:defRPr sz="1964" kern="1200">
          <a:solidFill>
            <a:schemeClr val="tx1"/>
          </a:solidFill>
          <a:latin typeface="+mn-lt"/>
          <a:ea typeface="+mn-ea"/>
          <a:cs typeface="+mn-cs"/>
        </a:defRPr>
      </a:lvl4pPr>
      <a:lvl5pPr marL="1994918" algn="l" defTabSz="997458" rtl="0" eaLnBrk="1" latinLnBrk="0" hangingPunct="1">
        <a:defRPr sz="1964" kern="1200">
          <a:solidFill>
            <a:schemeClr val="tx1"/>
          </a:solidFill>
          <a:latin typeface="+mn-lt"/>
          <a:ea typeface="+mn-ea"/>
          <a:cs typeface="+mn-cs"/>
        </a:defRPr>
      </a:lvl5pPr>
      <a:lvl6pPr marL="2493647" algn="l" defTabSz="997458" rtl="0" eaLnBrk="1" latinLnBrk="0" hangingPunct="1">
        <a:defRPr sz="1964" kern="1200">
          <a:solidFill>
            <a:schemeClr val="tx1"/>
          </a:solidFill>
          <a:latin typeface="+mn-lt"/>
          <a:ea typeface="+mn-ea"/>
          <a:cs typeface="+mn-cs"/>
        </a:defRPr>
      </a:lvl6pPr>
      <a:lvl7pPr marL="2992376" algn="l" defTabSz="997458" rtl="0" eaLnBrk="1" latinLnBrk="0" hangingPunct="1">
        <a:defRPr sz="1964" kern="1200">
          <a:solidFill>
            <a:schemeClr val="tx1"/>
          </a:solidFill>
          <a:latin typeface="+mn-lt"/>
          <a:ea typeface="+mn-ea"/>
          <a:cs typeface="+mn-cs"/>
        </a:defRPr>
      </a:lvl7pPr>
      <a:lvl8pPr marL="3491106" algn="l" defTabSz="997458" rtl="0" eaLnBrk="1" latinLnBrk="0" hangingPunct="1">
        <a:defRPr sz="1964" kern="1200">
          <a:solidFill>
            <a:schemeClr val="tx1"/>
          </a:solidFill>
          <a:latin typeface="+mn-lt"/>
          <a:ea typeface="+mn-ea"/>
          <a:cs typeface="+mn-cs"/>
        </a:defRPr>
      </a:lvl8pPr>
      <a:lvl9pPr marL="3989835" algn="l" defTabSz="997458" rtl="0" eaLnBrk="1" latinLnBrk="0" hangingPunct="1">
        <a:defRPr sz="1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Uma imagem contendo Texto&#10;&#10;O conteúdo gerado por IA pode estar incorreto.">
            <a:extLst>
              <a:ext uri="{FF2B5EF4-FFF2-40B4-BE49-F238E27FC236}">
                <a16:creationId xmlns:a16="http://schemas.microsoft.com/office/drawing/2014/main" id="{8D9E0DCD-2357-9B96-C7B7-694D8B121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923"/>
            <a:ext cx="29108400" cy="43662607"/>
          </a:xfrm>
          <a:prstGeom prst="rect">
            <a:avLst/>
          </a:prstGeom>
        </p:spPr>
      </p:pic>
      <p:sp>
        <p:nvSpPr>
          <p:cNvPr id="2" name="Text Box 11">
            <a:extLst>
              <a:ext uri="{FF2B5EF4-FFF2-40B4-BE49-F238E27FC236}">
                <a16:creationId xmlns:a16="http://schemas.microsoft.com/office/drawing/2014/main" id="{C27D30B2-869A-3F5C-58FF-DAF114EE0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3150" y="2123443"/>
            <a:ext cx="16257588" cy="1323975"/>
          </a:xfrm>
          <a:prstGeom prst="rect">
            <a:avLst/>
          </a:prstGeom>
          <a:noFill/>
          <a:ln>
            <a:noFill/>
          </a:ln>
        </p:spPr>
        <p:txBody>
          <a:bodyPr lIns="94056" tIns="47029" rIns="94056" bIns="47029">
            <a:spAutoFit/>
          </a:bodyPr>
          <a:lstStyle>
            <a:lvl1pPr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altLang="pt-BR" sz="7854" b="1" dirty="0">
                <a:solidFill>
                  <a:schemeClr val="bg1"/>
                </a:solidFill>
                <a:latin typeface="Arial" panose="020B0604020202020204" pitchFamily="34" charset="0"/>
              </a:rPr>
              <a:t>TÍTULO DO TRABALHO</a:t>
            </a:r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7B350F8C-A6CA-24BB-C108-52BF2218A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7494" y="4160205"/>
            <a:ext cx="15328900" cy="15716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pt-BR" sz="39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aluno</a:t>
            </a:r>
            <a:r>
              <a:rPr lang="pt-BR" sz="3927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39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co-orientador</a:t>
            </a:r>
            <a:r>
              <a:rPr lang="pt-BR" sz="3927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39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orientador</a:t>
            </a:r>
            <a:r>
              <a:rPr lang="pt-BR" sz="3927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39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pt-BR" sz="3054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305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Departamento, Instituição</a:t>
            </a:r>
          </a:p>
          <a:p>
            <a:pPr algn="ctr">
              <a:defRPr/>
            </a:pPr>
            <a:r>
              <a:rPr lang="pt-BR" sz="3054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305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Departamento, Instituição</a:t>
            </a:r>
          </a:p>
        </p:txBody>
      </p:sp>
      <p:sp>
        <p:nvSpPr>
          <p:cNvPr id="4" name="Retângulo 15">
            <a:extLst>
              <a:ext uri="{FF2B5EF4-FFF2-40B4-BE49-F238E27FC236}">
                <a16:creationId xmlns:a16="http://schemas.microsoft.com/office/drawing/2014/main" id="{594233BC-4EC8-5B70-20F8-BF7C12622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5905500"/>
            <a:ext cx="27033538" cy="3548856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20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r>
              <a:rPr lang="pt-BR" altLang="pt-BR" sz="7199" b="1" dirty="0">
                <a:solidFill>
                  <a:srgbClr val="FF0000"/>
                </a:solidFill>
                <a:latin typeface="Arial" panose="020B0604020202020204" pitchFamily="34" charset="0"/>
              </a:rPr>
              <a:t>Itens Obrigatórios</a:t>
            </a:r>
            <a:r>
              <a:rPr lang="pt-BR" altLang="pt-BR" sz="6545" b="1" dirty="0">
                <a:solidFill>
                  <a:srgbClr val="FF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defRPr/>
            </a:pPr>
            <a:r>
              <a:rPr lang="pt-BR" altLang="pt-BR" sz="6545" b="1" dirty="0">
                <a:solidFill>
                  <a:srgbClr val="0099CC"/>
                </a:solidFill>
                <a:latin typeface="Arial" panose="020B0604020202020204" pitchFamily="34" charset="0"/>
              </a:rPr>
              <a:t>1) Cabeçalho conforme formatação do modelo (as cores da fonte não devem ser alteradas).</a:t>
            </a:r>
          </a:p>
          <a:p>
            <a:pPr>
              <a:defRPr/>
            </a:pPr>
            <a:r>
              <a:rPr lang="pt-BR" altLang="pt-BR" sz="6545" b="1" dirty="0">
                <a:solidFill>
                  <a:srgbClr val="0099CC"/>
                </a:solidFill>
                <a:latin typeface="Arial" panose="020B0604020202020204" pitchFamily="34" charset="0"/>
              </a:rPr>
              <a:t>2) Título com no máximo 2 linhas (podendo redimensionar a fonte se necessário). </a:t>
            </a:r>
          </a:p>
          <a:p>
            <a:pPr>
              <a:defRPr/>
            </a:pPr>
            <a:r>
              <a:rPr lang="pt-BR" altLang="pt-BR" sz="6545" b="1" dirty="0">
                <a:solidFill>
                  <a:srgbClr val="0099CC"/>
                </a:solidFill>
                <a:latin typeface="Arial" panose="020B0604020202020204" pitchFamily="34" charset="0"/>
              </a:rPr>
              <a:t>3) Agradecimentos e logos de agências de fomento devem ficar no campo específico no final do pôster.</a:t>
            </a:r>
          </a:p>
          <a:p>
            <a:pPr>
              <a:defRPr/>
            </a:pPr>
            <a:r>
              <a:rPr lang="pt-BR" altLang="pt-BR" sz="6545" b="1" dirty="0">
                <a:solidFill>
                  <a:srgbClr val="0099CC"/>
                </a:solidFill>
                <a:latin typeface="Arial" panose="020B0604020202020204" pitchFamily="34" charset="0"/>
              </a:rPr>
              <a:t>4) O tamanho do pôster não deve ultrapassar as dimensões de:</a:t>
            </a:r>
          </a:p>
          <a:p>
            <a:pPr algn="ctr">
              <a:defRPr/>
            </a:pPr>
            <a:r>
              <a:rPr lang="pt-BR" altLang="pt-BR" sz="6545" b="1" dirty="0">
                <a:solidFill>
                  <a:srgbClr val="0099CC"/>
                </a:solidFill>
                <a:latin typeface="Arial" panose="020B0604020202020204" pitchFamily="34" charset="0"/>
              </a:rPr>
              <a:t>Largura: 80 cm; Comprimento: 120cm</a:t>
            </a:r>
          </a:p>
          <a:p>
            <a:pPr algn="just">
              <a:defRPr/>
            </a:pPr>
            <a:r>
              <a:rPr lang="pt-BR" altLang="pt-BR" sz="6545" b="1" dirty="0">
                <a:solidFill>
                  <a:srgbClr val="0099CC"/>
                </a:solidFill>
                <a:latin typeface="Arial" panose="020B0604020202020204" pitchFamily="34" charset="0"/>
              </a:rPr>
              <a:t>5) O pôster deve ser enviado para secretaria.iniciacao@fei.edu.br até o dia 27/09/24 em dois formatos: PDF e Power Point.</a:t>
            </a:r>
          </a:p>
          <a:p>
            <a:pPr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r>
              <a:rPr lang="pt-BR" altLang="pt-BR" sz="6545" b="1" dirty="0">
                <a:solidFill>
                  <a:srgbClr val="0099CC"/>
                </a:solidFill>
                <a:latin typeface="Arial" panose="020B0604020202020204" pitchFamily="34" charset="0"/>
              </a:rPr>
              <a:t>O corpo do trabalho é livre, incluindo fundo, formatação do texto e das figuras.</a:t>
            </a:r>
          </a:p>
          <a:p>
            <a:pPr algn="ctr">
              <a:defRPr/>
            </a:pPr>
            <a:r>
              <a:rPr lang="pt-BR" altLang="pt-BR" sz="6500" b="1" dirty="0">
                <a:solidFill>
                  <a:srgbClr val="0099CC"/>
                </a:solidFill>
                <a:latin typeface="Arial"/>
                <a:cs typeface="Arial"/>
              </a:rPr>
              <a:t>O cabeçalho e rodapé devem ser mantidos com o fundo indicado neste modelo.</a:t>
            </a: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pt-BR" altLang="pt-BR" sz="6545" b="1" dirty="0">
              <a:solidFill>
                <a:srgbClr val="0099CC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r>
              <a:rPr lang="pt-BR" altLang="pt-BR" sz="6545" b="1" dirty="0">
                <a:solidFill>
                  <a:srgbClr val="FF0000"/>
                </a:solidFill>
                <a:latin typeface="Arial" panose="020B0604020202020204" pitchFamily="34" charset="0"/>
              </a:rPr>
              <a:t>Em Qualidade Visual será descontado 2 pontos para</a:t>
            </a:r>
          </a:p>
          <a:p>
            <a:pPr algn="ctr">
              <a:defRPr/>
            </a:pPr>
            <a:endParaRPr lang="pt-BR" altLang="pt-BR" sz="6545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r>
              <a:rPr lang="pt-BR" altLang="pt-BR" sz="6545" b="1" dirty="0">
                <a:solidFill>
                  <a:srgbClr val="FF0000"/>
                </a:solidFill>
                <a:latin typeface="Arial" panose="020B0604020202020204" pitchFamily="34" charset="0"/>
              </a:rPr>
              <a:t>Cabeçalho e Agradecimentos fora da formatação padrão</a:t>
            </a:r>
            <a:endParaRPr lang="pt-BR" altLang="pt-BR" sz="6545" b="1" dirty="0"/>
          </a:p>
        </p:txBody>
      </p:sp>
      <p:sp>
        <p:nvSpPr>
          <p:cNvPr id="5" name="Line 33">
            <a:extLst>
              <a:ext uri="{FF2B5EF4-FFF2-40B4-BE49-F238E27FC236}">
                <a16:creationId xmlns:a16="http://schemas.microsoft.com/office/drawing/2014/main" id="{E76114B0-475A-2F7D-BA74-5E9F6DBE4D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050" y="41708388"/>
            <a:ext cx="27492325" cy="0"/>
          </a:xfrm>
          <a:prstGeom prst="line">
            <a:avLst/>
          </a:prstGeom>
          <a:noFill/>
          <a:ln w="127000">
            <a:solidFill>
              <a:srgbClr val="007C9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 sz="2851"/>
          </a:p>
        </p:txBody>
      </p:sp>
      <p:sp>
        <p:nvSpPr>
          <p:cNvPr id="6" name="CaixaDeTexto 1">
            <a:extLst>
              <a:ext uri="{FF2B5EF4-FFF2-40B4-BE49-F238E27FC236}">
                <a16:creationId xmlns:a16="http://schemas.microsoft.com/office/drawing/2014/main" id="{4DD5CDDE-A177-5980-3776-DB023C147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41708388"/>
            <a:ext cx="27492325" cy="1492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pt-BR" altLang="pt-BR" sz="3927" b="1" dirty="0">
                <a:solidFill>
                  <a:srgbClr val="0099CC"/>
                </a:solidFill>
                <a:latin typeface="Arial" panose="020B0604020202020204" pitchFamily="34" charset="0"/>
              </a:rPr>
              <a:t>Agradecimentos: </a:t>
            </a:r>
            <a:r>
              <a:rPr lang="pt-BR" altLang="pt-BR" sz="3927" b="1" dirty="0">
                <a:solidFill>
                  <a:srgbClr val="FF0000"/>
                </a:solidFill>
                <a:latin typeface="Arial" panose="020B0604020202020204" pitchFamily="34" charset="0"/>
              </a:rPr>
              <a:t>(não incluir autores e/ou </a:t>
            </a:r>
            <a:r>
              <a:rPr lang="pt-BR" altLang="pt-BR" sz="3927" b="1" dirty="0" err="1">
                <a:solidFill>
                  <a:srgbClr val="FF0000"/>
                </a:solidFill>
                <a:latin typeface="Arial" panose="020B0604020202020204" pitchFamily="34" charset="0"/>
              </a:rPr>
              <a:t>co-autores</a:t>
            </a:r>
            <a:r>
              <a:rPr lang="pt-BR" altLang="pt-BR" sz="3927" b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pt-BR" altLang="pt-BR" sz="3273" b="1" dirty="0">
                <a:solidFill>
                  <a:srgbClr val="FF0000"/>
                </a:solidFill>
                <a:latin typeface="Arial" panose="020B0604020202020204" pitchFamily="34" charset="0"/>
              </a:rPr>
              <a:t>Colocar o logo das agências de fomento e número do processo nesta área</a:t>
            </a:r>
            <a:endParaRPr lang="pt-BR" altLang="pt-BR" sz="3273" dirty="0">
              <a:solidFill>
                <a:srgbClr val="FF0000"/>
              </a:solidFill>
            </a:endParaRPr>
          </a:p>
        </p:txBody>
      </p:sp>
      <p:pic>
        <p:nvPicPr>
          <p:cNvPr id="10" name="Imagem 9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F51E96A2-7FD4-BF64-C82B-1160C46584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7314" y="683855"/>
            <a:ext cx="2269260" cy="546810"/>
          </a:xfrm>
          <a:prstGeom prst="rect">
            <a:avLst/>
          </a:prstGeom>
        </p:spPr>
      </p:pic>
      <p:pic>
        <p:nvPicPr>
          <p:cNvPr id="12" name="Imagem 11" descr="Uma imagem contendo Logotipo&#10;&#10;O conteúdo gerado por IA pode estar incorreto.">
            <a:extLst>
              <a:ext uri="{FF2B5EF4-FFF2-40B4-BE49-F238E27FC236}">
                <a16:creationId xmlns:a16="http://schemas.microsoft.com/office/drawing/2014/main" id="{B3FC1D29-D16B-ED41-02BF-2757CBC0B5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1354" y="2228684"/>
            <a:ext cx="3745536" cy="716026"/>
          </a:xfrm>
          <a:prstGeom prst="rect">
            <a:avLst/>
          </a:prstGeom>
        </p:spPr>
      </p:pic>
      <p:sp>
        <p:nvSpPr>
          <p:cNvPr id="13" name="CaixaDeTexto 2">
            <a:extLst>
              <a:ext uri="{FF2B5EF4-FFF2-40B4-BE49-F238E27FC236}">
                <a16:creationId xmlns:a16="http://schemas.microsoft.com/office/drawing/2014/main" id="{CB2705B1-84C6-5335-BB10-E5FCCBEAF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441" y="2394625"/>
            <a:ext cx="33766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500" dirty="0">
                <a:solidFill>
                  <a:schemeClr val="bg1"/>
                </a:solidFill>
                <a:latin typeface="Arial" panose="020B0604020202020204" pitchFamily="34" charset="0"/>
              </a:rPr>
              <a:t>Inserir n.º da inscrição/submissão do artigo no CMT – fonte 68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126766A-2CB0-1D3F-FA97-FD16C7EAA4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09922" y="4285559"/>
            <a:ext cx="3708400" cy="83776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F48536D8-016C-CE3E-90C8-CEFBD6C2739C}"/>
              </a:ext>
            </a:extLst>
          </p:cNvPr>
          <p:cNvSpPr txBox="1"/>
          <p:nvPr/>
        </p:nvSpPr>
        <p:spPr>
          <a:xfrm>
            <a:off x="24167425" y="3558742"/>
            <a:ext cx="2978204" cy="492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Patrocínio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24F158D-797C-6141-80F2-243AE35992B7}"/>
              </a:ext>
            </a:extLst>
          </p:cNvPr>
          <p:cNvSpPr txBox="1"/>
          <p:nvPr/>
        </p:nvSpPr>
        <p:spPr>
          <a:xfrm>
            <a:off x="23875020" y="1245870"/>
            <a:ext cx="2978204" cy="492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Realização</a:t>
            </a:r>
          </a:p>
        </p:txBody>
      </p:sp>
    </p:spTree>
    <p:extLst>
      <p:ext uri="{BB962C8B-B14F-4D97-AF65-F5344CB8AC3E}">
        <p14:creationId xmlns:p14="http://schemas.microsoft.com/office/powerpoint/2010/main" val="2364716911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211</Words>
  <Application>Microsoft Macintosh PowerPoint</Application>
  <PresentationFormat>Personalizar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Poppins</vt:lpstr>
      <vt:lpstr>Times New Roman</vt:lpstr>
      <vt:lpstr>Estrutura padrão</vt:lpstr>
      <vt:lpstr>Apresentação do PowerPoint</vt:lpstr>
    </vt:vector>
  </TitlesOfParts>
  <Company>Fundação de Ciências Aplicadas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rodrmagn</dc:creator>
  <cp:lastModifiedBy>Kaue Firmino Ribeiro</cp:lastModifiedBy>
  <cp:revision>119</cp:revision>
  <cp:lastPrinted>2015-10-14T23:48:22Z</cp:lastPrinted>
  <dcterms:created xsi:type="dcterms:W3CDTF">2001-07-12T12:01:23Z</dcterms:created>
  <dcterms:modified xsi:type="dcterms:W3CDTF">2025-07-08T17:14:02Z</dcterms:modified>
</cp:coreProperties>
</file>